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ink/ink3.xml" ContentType="application/inkml+xml"/>
  <Override PartName="/ppt/notesSlides/notesSlide6.xml" ContentType="application/vnd.openxmlformats-officedocument.presentationml.notesSlide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notesSlides/notesSlide7.xml" ContentType="application/vnd.openxmlformats-officedocument.presentationml.notesSlide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1"/>
  </p:sldMasterIdLst>
  <p:notesMasterIdLst>
    <p:notesMasterId r:id="rId13"/>
  </p:notesMasterIdLst>
  <p:sldIdLst>
    <p:sldId id="256" r:id="rId2"/>
    <p:sldId id="258" r:id="rId3"/>
    <p:sldId id="259" r:id="rId4"/>
    <p:sldId id="260" r:id="rId5"/>
    <p:sldId id="261" r:id="rId6"/>
    <p:sldId id="292" r:id="rId7"/>
    <p:sldId id="293" r:id="rId8"/>
    <p:sldId id="262" r:id="rId9"/>
    <p:sldId id="294" r:id="rId10"/>
    <p:sldId id="295" r:id="rId11"/>
    <p:sldId id="296" r:id="rId12"/>
  </p:sldIdLst>
  <p:sldSz cx="9144000" cy="5143500" type="screen16x9"/>
  <p:notesSz cx="6858000" cy="9144000"/>
  <p:embeddedFontLst>
    <p:embeddedFont>
      <p:font typeface="Fredoka One" panose="02000000000000000000" pitchFamily="2" charset="0"/>
      <p:regular r:id="rId14"/>
    </p:embeddedFont>
    <p:embeddedFont>
      <p:font typeface="Orbitron" panose="020B0604020202020204" charset="0"/>
      <p:regular r:id="rId15"/>
      <p:bold r:id="rId16"/>
    </p:embeddedFont>
    <p:embeddedFont>
      <p:font typeface="Palanquin Dark" panose="020B0604020202020204" charset="0"/>
      <p:regular r:id="rId17"/>
      <p:bold r:id="rId18"/>
    </p:embeddedFont>
    <p:embeddedFont>
      <p:font typeface="Roboto" pitchFamily="2" charset="0"/>
      <p:regular r:id="rId19"/>
      <p:bold r:id="rId20"/>
      <p:italic r:id="rId21"/>
      <p:boldItalic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071BF04-6416-4E3E-A75B-76842A8A6D9D}">
  <a:tblStyle styleId="{1071BF04-6416-4E3E-A75B-76842A8A6D9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9" d="100"/>
          <a:sy n="99" d="100"/>
        </p:scale>
        <p:origin x="1493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01T06:16:50.616"/>
    </inkml:context>
    <inkml:brush xml:id="br0">
      <inkml:brushProperty name="width" value="0.35" units="cm"/>
      <inkml:brushProperty name="height" value="0.35" units="cm"/>
      <inkml:brushProperty name="color" value="#E3EEED"/>
    </inkml:brush>
  </inkml:definitions>
  <inkml:trace contextRef="#ctx0" brushRef="#br0">0 0 24575,'0'0'-8191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2-31T18:42:31.99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2464 0,'-747'0,"729"1,1 0,-1 1,1 1,0 1,0 0,-17 8,-7 4,-47 28,-53 24,-79 71,178-114,-12 7,-5 17,-44 32,66-53,28-20,0 0,-21 12,-203 132,52-30,137-94,1 2,-50 46,78-64,-1-1,0-1,0 0,-19 8,-5 2,27-12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2-31T18:42:36.71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0,'2'7,"-1"0,1-1,0 1,1-1,-1 1,1-1,1 0,-1 0,8 9,-2-1,25 43,-10-15,2-1,46 55,63 35,-87-88,48 55,-54-49,-11-9,2-3,2 0,1-2,42 31,72 60,-103-83,69 49,48 16,-100-63,-47-31,0-2,2 0,31 16,-16-14,0-1,1-2,53 10,-26-11,0-2,73-2,67-7,-184 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2-31T18:43:17.77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0,'233'11,"9"0,-157-12,-66 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2-31T18:43:20.11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0,'539'0,"-521"0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2-31T18:43:22.34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0,'453'0,"-435"0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2-31T18:43:25.31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21,'369'0,"-358"-1,0 0,-1 0,20-7,-2 2,-13 3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2-31T18:43:27.39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0,'561'0,"-543"0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2-31T18:43:29.72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0,'496'0,"-478"0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2-31T18:43:31.71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0,'8'0,"13"0,14 0,8 0,5 0,4 0,1 0,-4 0,-8 0,-6 0,-6 0,-5 0,-1 0,-3 0,0 0,-3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01T06:11:10.401"/>
    </inkml:context>
    <inkml:brush xml:id="br0">
      <inkml:brushProperty name="width" value="0.35" units="cm"/>
      <inkml:brushProperty name="height" value="0.35" units="cm"/>
      <inkml:brushProperty name="color" value="#E3EEED"/>
    </inkml:brush>
  </inkml:definitions>
  <inkml:trace contextRef="#ctx0" brushRef="#br0">0 66 24575,'64'-3'0,"116"-22"0,-122 15 0,-1-2 0,-35 7 0,-1 1 0,42-2 0,616 7 0,-645 2 0,0 1 0,0 1 0,61 19 0,-56-13 0,-35-10 0,0 0 0,1 1 0,-1 0 0,0 0 0,0 0 0,0 1 0,0-1 0,0 1 0,-1 0 0,1 0 0,4 5 0,-7-7 0,-1 0 0,1 0 0,0 0 0,0 0 0,-1 0 0,1 0 0,-1 0 0,1 0 0,-1 0 0,0 1 0,1-1 0,-1 0 0,0 0 0,0 1 0,0-1 0,0 0 0,0 0 0,0 3 0,-1-3 0,1 1 0,-1-1 0,0 1 0,0 0 0,0-1 0,0 1 0,0-1 0,0 0 0,0 1 0,0-1 0,-1 0 0,1 0 0,-1 0 0,1 0 0,0 0 0,-1 0 0,-1 1 0,-15 5 0,-1 0 0,1-1 0,-1-2 0,0 1 0,-1-2 0,1-1 0,-24 1 0,20-1 0,-392 5 0,254-8 0,139 2 62,-44 8-1,30-3-1549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01T06:16:53.916"/>
    </inkml:context>
    <inkml:brush xml:id="br0">
      <inkml:brushProperty name="width" value="0.35" units="cm"/>
      <inkml:brushProperty name="height" value="0.35" units="cm"/>
      <inkml:brushProperty name="color" value="#E3EEED"/>
    </inkml:brush>
  </inkml:definitions>
  <inkml:trace contextRef="#ctx0" brushRef="#br0">594 1 24575,'-146'142'0,"139"-135"0,0 0 0,-1 0 0,0-1 0,0 0 0,-1 0 0,1-1 0,-1 0 0,0 0 0,0-1 0,-1 0 0,1-1 0,-1 0 0,0-1 0,0 0 0,0 0 0,0-1 0,-18 0 0,23-1 0,0 0 0,0 0 0,0 1 0,0 0 0,-10 3 0,14-4 0,1 0 0,-1 0 0,0 1 0,1-1 0,-1 0 0,0 0 0,1 1 0,-1-1 0,1 0 0,-1 1 0,1-1 0,-1 1 0,1-1 0,-1 1 0,1-1 0,-1 1 0,1-1 0,0 1 0,-1-1 0,1 1 0,0 0 0,-1-1 0,1 1 0,0-1 0,0 1 0,0 0 0,0-1 0,-1 1 0,1 0 0,0-1 0,0 1 0,0 0 0,0-1 0,0 1 0,1 0 0,-1-1 0,0 1 0,0 0 0,0-1 0,1 1 0,-1 0 0,0-1 0,0 1 0,1-1 0,-1 1 0,1-1 0,-1 1 0,0-1 0,1 1 0,-1-1 0,1 1 0,-1-1 0,1 1 0,0-1 0,-1 0 0,1 1 0,0-1 0,5 4 0,-1 0 0,1 0 0,0 0 0,0-1 0,0 0 0,0-1 0,1 1 0,-1-1 0,12 2 0,63 8 0,82-10 0,-111-2 0,-141-13 0,-155-43 0,235 54 0,-25-7 0,1-2 0,0-1 0,0-1 0,-46-27 0,75 37-124,0 1 0,0-1 0,1 0 0,-1 0 0,1 0 0,-1-1-1,1 1 1,0-1 0,1 0 0,-4-4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2-31T19:44:05.07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43,'841'0,"-813"-2,0-1,-1-1,31-8,-28 4,0 3,35-3,79 8,-126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2-31T19:44:09.58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3 1,'-1'70,"-1"-10,3 0,2 0,22 117,-13-131,1 0,27 60,-39-104,4 7,-1 0,1 0,-2 0,1 1,-1 0,-1 0,0 0,0 0,0 14,-1 16,-4 147,1-177,-1 1,0-1,0 1,-1-1,0 0,-10 16,-10 27,-4 15,22-54,0-1,0 1,1 0,1 0,0 0,1 1,-2 24,7 126,-2-147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2-31T19:44:18.43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0,'985'0,"-927"2,0 3,100 20,111 44,68 13,-316-78,0 2,0 0,0 1,33 17,74 49,-106-59,30 21,18 11,54 37,-106-71,-2 0,0 1,0 1,-1 0,-1 1,17 24,-12-16,1-1,26 22,27 25,-42-41,-1 1,41 52,-34-43,-29-31,0 0,-1 1,0 0,10 15,-4-4,27 31,-3-4,-23-28,-1-2,-1 1,0 0,-1 1,-1 0,-1 0,12 37,6 57,-25-105,1-1,0 0,1 0,-1 0,1-1,1 1,-1-1,7 6,-6-5,0-1,0 1,0 0,-1 0,0 1,4 8,-1 4,-2 0,6 28,-9-32,2 0,0 1,0-1,1-1,9 17,63 85,-22-37,-42-58,17 37,-19-35,-7-14,0 0,0 0,0 1,-1-1,-1 1,3 18,-4-18,1 0,0-1,1 1,0-1,0 1,1-1,0 0,1 0,0-1,0 0,1 1,0-2,1 1,-1-1,11 9,-10-8,0 1,0 1,-1-1,8 17,-8-15,0 0,1-1,14 18,-14-20,-1 1,0 0,-1 0,0 0,0 1,-1 0,4 12,-4-10,0-1,1 1,0-1,1 0,7 10,-4-7,0 0,-1 1,10 26,-12-25,32 75,-8-47,-24-37,-1 0,1 1,-1 0,-1 0,1 0,-1 0,-1 1,0-1,3 12,-6-18,0 1,-1 0,1-1,-1 1,0-1,0 1,0-1,0 1,0-1,0 0,0 1,-1-1,1 0,-1 0,0 0,0 0,0 0,0 0,-3 2,2-2,0 1,0 0,0 0,1 0,-1 0,1 0,0 1,-4 7,4-4,0 0,-1 0,0 0,0 0,-1 0,0-1,0 1,0-1,-11 11,14-16,1 0,-1 0,0 0,1 0,-1 0,1 0,-1 0,1 0,0 0,-1 0,1 0,0 0,0 0,0 0,0 0,0 1,0-1,0 0,0 0,0 0,1 0,-1 0,0 0,1 0,-1 0,1 0,-1 0,1 0,-1 0,1 0,0 0,-1 0,3 1,30 29,-26-26,7 7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2-31T19:44:46.50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1 575,'134'-81,"-121"73,1-3,-1 0,0 0,0-1,13-18,-11 13,28-26,23-7,110-66,-137 95,1 1,0 2,58-18,-59 24,0 1,1 3,0 1,0 1,43 1,190-10,88 9,-210 8,862-2,-806-11,8 1,-135 9,80 3,-140 2,-1 0,1 1,-1 1,0 1,-1 1,0 1,22 13,27 12,-25-13,62 42,8 5,169 113,-200-124,-41-30,-9-8,-2 2,0 1,-1 1,-1 1,31 37,-38-38,-13-16,-1 0,0 1,0 0,7 14,11 23,-12-22,0 0,8 26,11 59,23 60,-43-142,3 10,2-1,40 65,-48-86,0 1,0 1,5 17,-3-6,-5-15,-1 1,4 23,-7-26,2 1,-1-1,2 1,-1-1,7 13,113 197,-119-210,0 0,-1 1,0-1,-1 1,0 0,0-1,-2 1,1 0,-2 13,1-6,1 0,3 20,10 57,-3 0,-3 140,-8 1758,-2-1971,0 0,-1 0,-1 0,-1 0,-14 39,8-35,4-10,1-1,0 1,1 0,1 0,0 0,2 0,-2 23,6 20,0-40,-2 0,0 0,-1 0,-4 28,-12-8,14-34,0 1,0 0,1-1,-1 1,1 0,-1 8,0 23,3-19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2-31T19:44:59.23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846 1,'-34'0,"0"3,0 0,0 3,-40 11,51-11,1 1,1 2,-1 0,1 1,1 1,0 1,-21 17,32-19,0 0,0 1,0 0,2 1,-1-1,2 1,-1 1,2 0,-7 20,-15 28,16-34,0-1,2 2,-7 29,-10 33,21-71,0 0,2 1,0 0,0 31,-4 30,1-54,-1 0,-13 33,2-10,8-22,-26 46,25-52,0 1,1-1,-10 35,15-38,-2 0,-10 21,11-27,0 0,0 1,2 0,0 0,-4 25,0 32,-5 84,12-136,3 105,-2-122,0-1,1 1,-1 0,1 0,-1 0,1 0,0-1,0 1,0 0,0-1,0 1,0 0,0-1,1 1,-1-1,1 0,-1 0,1 1,-1-1,1 0,-1 0,1 0,0 0,0-1,0 1,-1 0,1-1,3 1,6 1,0-1,0 0,22-1,-14 0,35 1,9 2,-1-4,66-8,-121 7,0 0,1 0,-1 0,0-1,0 0,-1 0,1-1,-1 0,1 0,-1-1,0 1,-1-1,9-10,-11 13,-1-1,0 1,-1-1,1 0,0 1,-1-1,1 0,-1 0,0 0,0 0,0 0,0 0,-1-1,1 1,-1 0,0 0,0 0,0-1,0 1,-1 0,1 0,-1 0,0 0,0 0,0 0,0 0,0 0,-1 0,1 0,-1 0,0 1,0-1,-3-3,-3-2,0 0,0 1,-1 0,0 0,-1 1,1 0,-1 1,0 0,-1 1,1 0,-1 0,0 1,0 0,-13-1,-16 0,0 2,-68 4,26 1,76-3,0-1,0 2,0-1,0 1,0 0,0 0,-8 3,11-3,1 1,0-1,0 1,0 0,0 0,0 0,0 0,0 0,1 0,-1 0,1 0,-1 1,1-1,0 1,0-1,0 1,0-1,1 1,-1 2,-7 38,2 1,2-1,1 1,7 71,-2-13,-2 193,0-278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01T05:48:24.549"/>
    </inkml:context>
    <inkml:brush xml:id="br0">
      <inkml:brushProperty name="width" value="0.35" units="cm"/>
      <inkml:brushProperty name="height" value="0.35" units="cm"/>
      <inkml:brushProperty name="color" value="#E3EEED"/>
    </inkml:brush>
  </inkml:definitions>
  <inkml:trace contextRef="#ctx0" brushRef="#br0">0 0 24575,'0'8'0,"1"0"0,-1 1 0,1-1 0,3 10 0,3 15 0,211 999 0,-213-1000 0,-1 0 0,-1 0 0,-2 0 0,-5 51 0,0 4 0,4 847 0,-1-913 0,-2 0 0,0 0 0,-1 0 0,-8 23 0,-5 25 0,4 27 0,5 1 0,5 121 0,3-164 0,0-51 0,0 1 0,0-1 0,0 0 0,1 1 0,-1-1 0,1 0 0,-1 0 0,1 1 0,0-1 0,1 0 0,-1 0 0,0 0 0,1 0 0,0 0 0,-1-1 0,1 1 0,4 3 0,-4-4 0,1 0 0,-1-1 0,1 1 0,0-1 0,0 0 0,-1 0 0,1 0 0,0 0 0,0-1 0,0 1 0,0-1 0,0 0 0,0 1 0,0-1 0,0-1 0,0 1 0,0 0 0,0-1 0,5-1 0,73-24 0,-61 18 0,0 1 0,39-8 0,-6 10 0,54 1 0,-7 1 0,-97 3 0,0 0 0,0-1 0,1 1 0,-1-1 0,0 0 0,0 0 0,0 0 0,0 0 0,-1-1 0,1 1 0,0-1 0,0 0 0,-1 0 0,1 0 0,-1 0 0,0 0 0,1 0 0,1-3 0,2-4 0,-1 0 0,0 0 0,0 0 0,4-13 0,-6 13 0,1 0 0,1 0 0,-1 1 0,9-12 0,-13 20 0,0 0 0,0-1 0,0 1 0,0 0 0,0 0 0,0 0 0,0 0 0,0 0 0,1 0 0,-1-1 0,0 1 0,0 0 0,0 0 0,0 0 0,0 0 0,0 0 0,0 0 0,1 0 0,-1 0 0,0 0 0,0 0 0,0 0 0,0-1 0,0 1 0,1 0 0,-1 0 0,0 0 0,0 0 0,0 0 0,0 0 0,1 0 0,-1 0 0,0 0 0,0 0 0,0 1 0,0-1 0,0 0 0,1 0 0,-1 0 0,0 0 0,0 0 0,0 0 0,0 0 0,0 0 0,0 0 0,1 0 0,2 10 0,-1 12 0,-2-21 0,-2 543 0,1-528 0,-1 1 0,-6 27 0,4-26 0,1-1 0,-1 21 0,4 48-1365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2-31T18:41:41.91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1,'970'0,"-952"0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2-31T18:41:46.18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28 0,'0'48,"2"-4,-3 0,-13 88,7-85,2 1,3 0,4 69,1-19,-3 225,1-307,0 1,8 28,2 23,-10 10,-2-56,1 0,1 0,1-1,1 1,1 0,0-1,10 25,-10-35,-1 1,0 0,2 12,5 23,-6-34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2-31T18:41:55.34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0,'67'0,"306"13,-218-6,-56-4,-61 1,0 2,64 18,28 6,30-8,-65-2,-71-13,0-2,47 5,-28-5,0 2,-1 2,0 2,79 32,-2-2,71 27,-81-28,-67-22,-1 1,-1 3,47 32,-30-18,-48-30,0 2,0-1,9 11,16 13,88 48,-88-59,0 1,56 48,-85-65,-1 0,1-1,0 1,0-1,0 0,1-1,-1 1,1-1,-1 0,1 0,0-1,0 1,0-1,7 0,4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2-31T18:42:00.42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1340 0,'-65'0,"0"3,0 3,0 3,1 2,-69 22,60-9,-93 25,138-43,0-1,-1-1,1-2,-31 0,41-2,1 0,-1 2,1 0,0 1,-1 1,1 0,1 2,-1 0,1 0,0 2,-29 17,1 6,1 2,-58 59,82-74,15-14,1 0,0 0,0 0,0 0,1 1,0 0,0-1,0 1,0 0,0 0,1 0,0 0,0 0,0 9,1 5,0 1,4 28,-3-44,-1 1,1-1,1 0,-1-1,0 1,1 0,0 0,0-1,0 1,1-1,-1 1,1-1,-1 0,1 0,0 0,1 0,-1-1,0 1,8 3,4 2,1-1,1 0,25 6,2 2,9 3,0-2,1-3,77 9,-78-16,-33-5,-1 1,0 1,-1 1,37 12,-42-12,1 0,-1-1,0-1,16 2,-15-3,0 1,0 1,21 6,211 63,-203-61,-25-8,1 0,0-1,38-2,-51 0,13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2-31T18:42:06.09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2800 1,'0'5,"-1"-1,0 1,0 0,-1 0,1-1,-1 1,0-1,0 0,-1 1,1-1,-1 0,-5 6,-43 43,48-50,-45 38,28-24,1 1,-20 22,-164 205,165-205,-2-1,-48 36,43-38,-64 67,95-89,-2 0,-23 16,21-17,-26 25,12-7,-1-3,-1 0,-2-3,-39 23,-6-3,-128 50,189-87,-321 131,290-123,-92 18,9-4,53-11,-2-4,-95 7,149-19,-41 12,47-10,-1-1,-42 4,47-6,1 0,-1 1,0 0,1 2,0 0,-23 12,13-6,13-7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2-31T18:42:19.53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4694 5511,'-55'0,"8"2,0-3,0-1,0-3,-79-17,80 10,-69-9,-26 14,96 7,-88-13,46-5,-102-15,165 29,1-1,-1-1,-24-9,28 7,0 2,-1 0,0 2,-36-4,3 3,-1-2,-76-21,58 12,-160-28,181 36,10 2,-1-2,2-2,-65-24,57 16,-2 3,-97-19,93 24,1-2,-69-26,74 20,23 9,-37-18,30 11,20 10,0 0,0-2,-18-12,20 13,1 1,-1 0,0 1,-1 0,1 1,-13-3,-27-11,27 10,0 1,0 0,-35-4,34 7,0-1,1-1,-36-13,-76-28,2 1,-41-16,153 54,-35-9,39 13,0-1,0-1,-26-12,13 2,0-2,0-1,-47-40,48 33,-35-35,35 27,1-1,-41-67,-13-20,53 82,-37-67,60 94,-4-7,0-1,1 0,2 0,0-1,-6-28,5 10,-2 1,-27-65,32 90,1 1,1-1,0-1,0 1,2-1,0 1,0-1,2-16,1-440,0 446,9-48,-5 48,1-46,-3 43,0 0,2 1,1-1,1 1,15-36,-10 28,4-11,-9 29,-1 0,0-1,-1 0,-2 0,1 0,0-24,-5-8,0 33,1 0,0 0,1 0,1-1,0 1,2 0,9-29,-7 30,-3 8,-1 1,1-1,1 1,-1-1,1 1,1 0,-1 1,1-1,0 1,1 0,0 0,0 0,10-6,33-31,-37 32,0 0,19-12,-23 16,-1 1,1-1,-1-1,-1 1,1-1,-1 0,0-1,-1 0,0 1,5-13,19-31,-4 25,-22 25,0 0,-1 0,1-1,-1 0,1 1,-1-1,0 0,0 0,0 0,-1 0,1 0,-1-1,1 1,-1-1,1-3,1-24,-1 0,-1 0,-4-35,0-10,2 36,-1 27,2 1,-1 0,2-1,-1 1,2 0,0-1,0 1,4-12,-2 19,0 0,-1-1,2 2,-1-1,0 0,1 1,0 0,0 0,0 1,1-1,-1 1,1 0,0 1,0-1,0 1,0 0,0 1,12-3,26 0,-29 3,0 0,-1-1,24-6,-34 6,0 0,1 1,-1-1,0-1,0 1,0-1,0 1,-1-1,1 0,-1 0,1-1,-1 1,0-1,-1 1,5-8,-4 6,0 1,0 0,0-1,0 1,1 0,0 1,0-1,0 1,0-1,0 1,1 0,0 1,8-5,2 2,0 1,0 0,21-2,-21 4,1-1,-1 0,19-8,-30 9,1 0,0 0,0-1,-1 0,1 0,-1 0,0-1,0 1,0-1,-1 0,1 0,-1 0,5-8,-5 7,0 1,0-1,1 1,0 0,0 0,0 0,0 1,1-1,-1 1,1 0,0 0,0 0,0 1,0 0,0 0,11-2,1-3,0-1,-1-1,0 0,0-1,-1-1,0 0,18-19,-9 9,64-41,-77 53,0 2,0 0,1 0,0 1,1 1,15-6,11-5,38-15,156-42,-82 25,66-6,-160 41,172-38,-216 48,-1 0,1 0,14-7,-22 8,-1-1,0 1,0 0,0-1,0 0,-1 0,1 0,-1 0,0-1,1 0,-2 1,4-6,-1 4,-1 0,1 0,0 0,0 1,0-1,1 1,-1 1,1-1,0 1,0 0,0 0,0 1,1 0,6-2,32-14,80-33,-52 20,-52 23,35-18,-48 22,0 1,0 0,0 0,1 1,-1 0,13-1,-11 2,0-1,0 0,0-1,10-4,-3 1,0 0,17-3,-20 5,-1 1,1-1,-2-1,18-9,-10 4,1 0,1 1,-1 1,31-6,91-13,-125 25,32-8,-33 6,0 1,0 1,0 0,0 1,1 1,26 2,-31 0,0-1,23-1,-27-1,1 1,-1 0,1 1,-1 0,0 0,14 4,-7 1,-1 1,0 1,18 12,-19-11,0-1,0-1,31 12,-10-9,2-1,62 7,-32-7,-37-4,45 1,-56-6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g8794a74c9d_0_24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6" name="Google Shape;826;g8794a74c9d_0_24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gc6ac5e8787_1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4" name="Google Shape;844;gc6ac5e8787_1_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gc6ac5e8787_1_4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1" name="Google Shape;861;gc6ac5e8787_1_4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gc6ac5e8787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7" name="Google Shape;867;gc6ac5e8787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g10facb75130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3" name="Google Shape;883;g10facb75130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g10facb75130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3" name="Google Shape;883;g10facb75130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696298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g10facb75130_0_16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0" name="Google Shape;890;g10facb75130_0_16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g10facb75130_0_10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9" name="Google Shape;1079;g10facb75130_0_10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235176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1901322" y="-611430"/>
            <a:ext cx="4544211" cy="4516379"/>
            <a:chOff x="-1901322" y="-611430"/>
            <a:chExt cx="4544211" cy="4516379"/>
          </a:xfrm>
        </p:grpSpPr>
        <p:sp>
          <p:nvSpPr>
            <p:cNvPr id="10" name="Google Shape;10;p2"/>
            <p:cNvSpPr/>
            <p:nvPr/>
          </p:nvSpPr>
          <p:spPr>
            <a:xfrm>
              <a:off x="-1901322" y="1923004"/>
              <a:ext cx="2552990" cy="1507257"/>
            </a:xfrm>
            <a:custGeom>
              <a:avLst/>
              <a:gdLst/>
              <a:ahLst/>
              <a:cxnLst/>
              <a:rect l="l" t="t" r="r" b="b"/>
              <a:pathLst>
                <a:path w="17209" h="10160" extrusionOk="0">
                  <a:moveTo>
                    <a:pt x="13158" y="0"/>
                  </a:moveTo>
                  <a:lnTo>
                    <a:pt x="9820" y="3343"/>
                  </a:lnTo>
                  <a:lnTo>
                    <a:pt x="6778" y="3343"/>
                  </a:lnTo>
                  <a:lnTo>
                    <a:pt x="1" y="10119"/>
                  </a:lnTo>
                  <a:lnTo>
                    <a:pt x="6353" y="10159"/>
                  </a:lnTo>
                  <a:lnTo>
                    <a:pt x="8319" y="8198"/>
                  </a:lnTo>
                  <a:lnTo>
                    <a:pt x="9015" y="8198"/>
                  </a:lnTo>
                  <a:lnTo>
                    <a:pt x="1720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-929521" y="-366300"/>
              <a:ext cx="3031815" cy="2004573"/>
            </a:xfrm>
            <a:custGeom>
              <a:avLst/>
              <a:gdLst/>
              <a:ahLst/>
              <a:cxnLst/>
              <a:rect l="l" t="t" r="r" b="b"/>
              <a:pathLst>
                <a:path w="24054" h="15904" extrusionOk="0">
                  <a:moveTo>
                    <a:pt x="17228" y="0"/>
                  </a:moveTo>
                  <a:lnTo>
                    <a:pt x="9955" y="7274"/>
                  </a:lnTo>
                  <a:lnTo>
                    <a:pt x="6725" y="7274"/>
                  </a:lnTo>
                  <a:lnTo>
                    <a:pt x="2610" y="11384"/>
                  </a:lnTo>
                  <a:lnTo>
                    <a:pt x="2610" y="13298"/>
                  </a:lnTo>
                  <a:lnTo>
                    <a:pt x="0" y="15904"/>
                  </a:lnTo>
                  <a:lnTo>
                    <a:pt x="7093" y="15904"/>
                  </a:lnTo>
                  <a:lnTo>
                    <a:pt x="12993" y="10003"/>
                  </a:lnTo>
                  <a:lnTo>
                    <a:pt x="15207" y="10003"/>
                  </a:lnTo>
                  <a:lnTo>
                    <a:pt x="19494" y="5716"/>
                  </a:lnTo>
                  <a:lnTo>
                    <a:pt x="19494" y="4560"/>
                  </a:lnTo>
                  <a:lnTo>
                    <a:pt x="240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" name="Google Shape;12;p2"/>
            <p:cNvGrpSpPr/>
            <p:nvPr/>
          </p:nvGrpSpPr>
          <p:grpSpPr>
            <a:xfrm>
              <a:off x="1841214" y="348501"/>
              <a:ext cx="801675" cy="397824"/>
              <a:chOff x="1622300" y="2291700"/>
              <a:chExt cx="118800" cy="58950"/>
            </a:xfrm>
          </p:grpSpPr>
          <p:sp>
            <p:nvSpPr>
              <p:cNvPr id="13" name="Google Shape;13;p2"/>
              <p:cNvSpPr/>
              <p:nvPr/>
            </p:nvSpPr>
            <p:spPr>
              <a:xfrm>
                <a:off x="1672825" y="2291800"/>
                <a:ext cx="17950" cy="17825"/>
              </a:xfrm>
              <a:custGeom>
                <a:avLst/>
                <a:gdLst/>
                <a:ahLst/>
                <a:cxnLst/>
                <a:rect l="l" t="t" r="r" b="b"/>
                <a:pathLst>
                  <a:path w="718" h="713" extrusionOk="0">
                    <a:moveTo>
                      <a:pt x="101" y="0"/>
                    </a:moveTo>
                    <a:lnTo>
                      <a:pt x="1" y="96"/>
                    </a:lnTo>
                    <a:lnTo>
                      <a:pt x="621" y="713"/>
                    </a:lnTo>
                    <a:lnTo>
                      <a:pt x="717" y="617"/>
                    </a:lnTo>
                    <a:lnTo>
                      <a:pt x="1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4;p2"/>
              <p:cNvSpPr/>
              <p:nvPr/>
            </p:nvSpPr>
            <p:spPr>
              <a:xfrm>
                <a:off x="1672825" y="2291700"/>
                <a:ext cx="17950" cy="17925"/>
              </a:xfrm>
              <a:custGeom>
                <a:avLst/>
                <a:gdLst/>
                <a:ahLst/>
                <a:cxnLst/>
                <a:rect l="l" t="t" r="r" b="b"/>
                <a:pathLst>
                  <a:path w="718" h="717" extrusionOk="0">
                    <a:moveTo>
                      <a:pt x="621" y="0"/>
                    </a:moveTo>
                    <a:lnTo>
                      <a:pt x="1" y="621"/>
                    </a:lnTo>
                    <a:lnTo>
                      <a:pt x="101" y="717"/>
                    </a:lnTo>
                    <a:lnTo>
                      <a:pt x="717" y="100"/>
                    </a:lnTo>
                    <a:lnTo>
                      <a:pt x="62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5;p2"/>
              <p:cNvSpPr/>
              <p:nvPr/>
            </p:nvSpPr>
            <p:spPr>
              <a:xfrm>
                <a:off x="1723150" y="2291700"/>
                <a:ext cx="17950" cy="17925"/>
              </a:xfrm>
              <a:custGeom>
                <a:avLst/>
                <a:gdLst/>
                <a:ahLst/>
                <a:cxnLst/>
                <a:rect l="l" t="t" r="r" b="b"/>
                <a:pathLst>
                  <a:path w="718" h="717" extrusionOk="0">
                    <a:moveTo>
                      <a:pt x="97" y="0"/>
                    </a:moveTo>
                    <a:lnTo>
                      <a:pt x="1" y="100"/>
                    </a:lnTo>
                    <a:lnTo>
                      <a:pt x="617" y="717"/>
                    </a:lnTo>
                    <a:lnTo>
                      <a:pt x="718" y="621"/>
                    </a:lnTo>
                    <a:lnTo>
                      <a:pt x="9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1723150" y="2291700"/>
                <a:ext cx="17950" cy="17925"/>
              </a:xfrm>
              <a:custGeom>
                <a:avLst/>
                <a:gdLst/>
                <a:ahLst/>
                <a:cxnLst/>
                <a:rect l="l" t="t" r="r" b="b"/>
                <a:pathLst>
                  <a:path w="718" h="717" extrusionOk="0">
                    <a:moveTo>
                      <a:pt x="617" y="0"/>
                    </a:moveTo>
                    <a:lnTo>
                      <a:pt x="1" y="621"/>
                    </a:lnTo>
                    <a:lnTo>
                      <a:pt x="101" y="717"/>
                    </a:lnTo>
                    <a:lnTo>
                      <a:pt x="718" y="100"/>
                    </a:lnTo>
                    <a:lnTo>
                      <a:pt x="61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1622300" y="2332725"/>
                <a:ext cx="17825" cy="17925"/>
              </a:xfrm>
              <a:custGeom>
                <a:avLst/>
                <a:gdLst/>
                <a:ahLst/>
                <a:cxnLst/>
                <a:rect l="l" t="t" r="r" b="b"/>
                <a:pathLst>
                  <a:path w="713" h="717" extrusionOk="0">
                    <a:moveTo>
                      <a:pt x="96" y="0"/>
                    </a:moveTo>
                    <a:lnTo>
                      <a:pt x="0" y="96"/>
                    </a:lnTo>
                    <a:lnTo>
                      <a:pt x="617" y="717"/>
                    </a:lnTo>
                    <a:lnTo>
                      <a:pt x="713" y="617"/>
                    </a:lnTo>
                    <a:lnTo>
                      <a:pt x="9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>
                <a:off x="1622300" y="2332725"/>
                <a:ext cx="17825" cy="17925"/>
              </a:xfrm>
              <a:custGeom>
                <a:avLst/>
                <a:gdLst/>
                <a:ahLst/>
                <a:cxnLst/>
                <a:rect l="l" t="t" r="r" b="b"/>
                <a:pathLst>
                  <a:path w="713" h="717" extrusionOk="0">
                    <a:moveTo>
                      <a:pt x="617" y="0"/>
                    </a:moveTo>
                    <a:lnTo>
                      <a:pt x="0" y="617"/>
                    </a:lnTo>
                    <a:lnTo>
                      <a:pt x="96" y="717"/>
                    </a:lnTo>
                    <a:lnTo>
                      <a:pt x="713" y="96"/>
                    </a:lnTo>
                    <a:lnTo>
                      <a:pt x="61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9;p2"/>
              <p:cNvSpPr/>
              <p:nvPr/>
            </p:nvSpPr>
            <p:spPr>
              <a:xfrm>
                <a:off x="1672525" y="2332625"/>
                <a:ext cx="17950" cy="17925"/>
              </a:xfrm>
              <a:custGeom>
                <a:avLst/>
                <a:gdLst/>
                <a:ahLst/>
                <a:cxnLst/>
                <a:rect l="l" t="t" r="r" b="b"/>
                <a:pathLst>
                  <a:path w="718" h="717" extrusionOk="0">
                    <a:moveTo>
                      <a:pt x="101" y="0"/>
                    </a:moveTo>
                    <a:lnTo>
                      <a:pt x="1" y="100"/>
                    </a:lnTo>
                    <a:lnTo>
                      <a:pt x="621" y="717"/>
                    </a:lnTo>
                    <a:lnTo>
                      <a:pt x="717" y="621"/>
                    </a:lnTo>
                    <a:lnTo>
                      <a:pt x="1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1672525" y="2332725"/>
                <a:ext cx="17950" cy="17925"/>
              </a:xfrm>
              <a:custGeom>
                <a:avLst/>
                <a:gdLst/>
                <a:ahLst/>
                <a:cxnLst/>
                <a:rect l="l" t="t" r="r" b="b"/>
                <a:pathLst>
                  <a:path w="718" h="717" extrusionOk="0">
                    <a:moveTo>
                      <a:pt x="621" y="0"/>
                    </a:moveTo>
                    <a:lnTo>
                      <a:pt x="1" y="617"/>
                    </a:lnTo>
                    <a:lnTo>
                      <a:pt x="101" y="717"/>
                    </a:lnTo>
                    <a:lnTo>
                      <a:pt x="717" y="96"/>
                    </a:lnTo>
                    <a:lnTo>
                      <a:pt x="62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" name="Google Shape;21;p2"/>
            <p:cNvGrpSpPr/>
            <p:nvPr/>
          </p:nvGrpSpPr>
          <p:grpSpPr>
            <a:xfrm>
              <a:off x="-484614" y="-611430"/>
              <a:ext cx="3127481" cy="4516379"/>
              <a:chOff x="278245" y="-184325"/>
              <a:chExt cx="2358228" cy="3405504"/>
            </a:xfrm>
          </p:grpSpPr>
          <p:grpSp>
            <p:nvGrpSpPr>
              <p:cNvPr id="22" name="Google Shape;22;p2"/>
              <p:cNvGrpSpPr/>
              <p:nvPr/>
            </p:nvGrpSpPr>
            <p:grpSpPr>
              <a:xfrm>
                <a:off x="278245" y="-184325"/>
                <a:ext cx="2358228" cy="3336759"/>
                <a:chOff x="1181475" y="2041825"/>
                <a:chExt cx="620325" cy="877725"/>
              </a:xfrm>
            </p:grpSpPr>
            <p:sp>
              <p:nvSpPr>
                <p:cNvPr id="23" name="Google Shape;23;p2"/>
                <p:cNvSpPr/>
                <p:nvPr/>
              </p:nvSpPr>
              <p:spPr>
                <a:xfrm>
                  <a:off x="1185375" y="2377350"/>
                  <a:ext cx="119525" cy="119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81" h="4780" extrusionOk="0">
                      <a:moveTo>
                        <a:pt x="4780" y="0"/>
                      </a:moveTo>
                      <a:lnTo>
                        <a:pt x="2390" y="2390"/>
                      </a:lnTo>
                      <a:lnTo>
                        <a:pt x="1" y="4780"/>
                      </a:lnTo>
                      <a:lnTo>
                        <a:pt x="1362" y="4780"/>
                      </a:lnTo>
                      <a:lnTo>
                        <a:pt x="3071" y="3071"/>
                      </a:lnTo>
                      <a:lnTo>
                        <a:pt x="4780" y="1361"/>
                      </a:lnTo>
                      <a:lnTo>
                        <a:pt x="478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" name="Google Shape;24;p2"/>
                <p:cNvSpPr/>
                <p:nvPr/>
              </p:nvSpPr>
              <p:spPr>
                <a:xfrm>
                  <a:off x="1767500" y="2041825"/>
                  <a:ext cx="34300" cy="29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2" h="1177" extrusionOk="0">
                      <a:moveTo>
                        <a:pt x="782" y="310"/>
                      </a:moveTo>
                      <a:cubicBezTo>
                        <a:pt x="924" y="310"/>
                        <a:pt x="1061" y="421"/>
                        <a:pt x="1061" y="588"/>
                      </a:cubicBezTo>
                      <a:cubicBezTo>
                        <a:pt x="1061" y="741"/>
                        <a:pt x="937" y="865"/>
                        <a:pt x="785" y="865"/>
                      </a:cubicBezTo>
                      <a:cubicBezTo>
                        <a:pt x="537" y="865"/>
                        <a:pt x="413" y="568"/>
                        <a:pt x="589" y="392"/>
                      </a:cubicBezTo>
                      <a:cubicBezTo>
                        <a:pt x="644" y="335"/>
                        <a:pt x="714" y="310"/>
                        <a:pt x="782" y="310"/>
                      </a:cubicBezTo>
                      <a:close/>
                      <a:moveTo>
                        <a:pt x="785" y="0"/>
                      </a:moveTo>
                      <a:cubicBezTo>
                        <a:pt x="260" y="0"/>
                        <a:pt x="0" y="632"/>
                        <a:pt x="369" y="1005"/>
                      </a:cubicBezTo>
                      <a:cubicBezTo>
                        <a:pt x="488" y="1123"/>
                        <a:pt x="635" y="1176"/>
                        <a:pt x="779" y="1176"/>
                      </a:cubicBezTo>
                      <a:cubicBezTo>
                        <a:pt x="1082" y="1176"/>
                        <a:pt x="1372" y="940"/>
                        <a:pt x="1369" y="584"/>
                      </a:cubicBezTo>
                      <a:cubicBezTo>
                        <a:pt x="1369" y="264"/>
                        <a:pt x="1105" y="4"/>
                        <a:pt x="78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" name="Google Shape;25;p2"/>
                <p:cNvSpPr/>
                <p:nvPr/>
              </p:nvSpPr>
              <p:spPr>
                <a:xfrm>
                  <a:off x="1181475" y="2060725"/>
                  <a:ext cx="600250" cy="858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010" h="34353" extrusionOk="0">
                      <a:moveTo>
                        <a:pt x="23789" y="1"/>
                      </a:moveTo>
                      <a:lnTo>
                        <a:pt x="15584" y="8210"/>
                      </a:lnTo>
                      <a:lnTo>
                        <a:pt x="9043" y="8210"/>
                      </a:lnTo>
                      <a:lnTo>
                        <a:pt x="8995" y="8254"/>
                      </a:lnTo>
                      <a:lnTo>
                        <a:pt x="1" y="17249"/>
                      </a:lnTo>
                      <a:lnTo>
                        <a:pt x="1" y="20091"/>
                      </a:lnTo>
                      <a:lnTo>
                        <a:pt x="5493" y="25583"/>
                      </a:lnTo>
                      <a:lnTo>
                        <a:pt x="5493" y="30098"/>
                      </a:lnTo>
                      <a:lnTo>
                        <a:pt x="1458" y="34137"/>
                      </a:lnTo>
                      <a:lnTo>
                        <a:pt x="1678" y="34353"/>
                      </a:lnTo>
                      <a:lnTo>
                        <a:pt x="5805" y="30226"/>
                      </a:lnTo>
                      <a:lnTo>
                        <a:pt x="5805" y="25454"/>
                      </a:lnTo>
                      <a:lnTo>
                        <a:pt x="313" y="19963"/>
                      </a:lnTo>
                      <a:lnTo>
                        <a:pt x="313" y="17377"/>
                      </a:lnTo>
                      <a:lnTo>
                        <a:pt x="9171" y="8519"/>
                      </a:lnTo>
                      <a:lnTo>
                        <a:pt x="15712" y="8519"/>
                      </a:lnTo>
                      <a:lnTo>
                        <a:pt x="15756" y="8475"/>
                      </a:lnTo>
                      <a:lnTo>
                        <a:pt x="24010" y="221"/>
                      </a:lnTo>
                      <a:lnTo>
                        <a:pt x="23789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" name="Google Shape;26;p2"/>
                <p:cNvSpPr/>
                <p:nvPr/>
              </p:nvSpPr>
              <p:spPr>
                <a:xfrm>
                  <a:off x="1260925" y="2268575"/>
                  <a:ext cx="243200" cy="37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28" h="14823" extrusionOk="0">
                      <a:moveTo>
                        <a:pt x="9640" y="0"/>
                      </a:moveTo>
                      <a:lnTo>
                        <a:pt x="4148" y="5492"/>
                      </a:lnTo>
                      <a:lnTo>
                        <a:pt x="4148" y="10588"/>
                      </a:lnTo>
                      <a:lnTo>
                        <a:pt x="1" y="14735"/>
                      </a:lnTo>
                      <a:lnTo>
                        <a:pt x="89" y="14823"/>
                      </a:lnTo>
                      <a:lnTo>
                        <a:pt x="4272" y="10640"/>
                      </a:lnTo>
                      <a:lnTo>
                        <a:pt x="4272" y="5544"/>
                      </a:lnTo>
                      <a:lnTo>
                        <a:pt x="9728" y="88"/>
                      </a:lnTo>
                      <a:lnTo>
                        <a:pt x="964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" name="Google Shape;27;p2"/>
                <p:cNvSpPr/>
                <p:nvPr/>
              </p:nvSpPr>
              <p:spPr>
                <a:xfrm>
                  <a:off x="1194400" y="2571875"/>
                  <a:ext cx="129400" cy="20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76" h="8175" extrusionOk="0">
                      <a:moveTo>
                        <a:pt x="0" y="1"/>
                      </a:moveTo>
                      <a:lnTo>
                        <a:pt x="0" y="3087"/>
                      </a:lnTo>
                      <a:lnTo>
                        <a:pt x="5088" y="8175"/>
                      </a:lnTo>
                      <a:lnTo>
                        <a:pt x="5176" y="8087"/>
                      </a:lnTo>
                      <a:lnTo>
                        <a:pt x="124" y="3035"/>
                      </a:lnTo>
                      <a:lnTo>
                        <a:pt x="12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8" name="Google Shape;28;p2"/>
              <p:cNvSpPr/>
              <p:nvPr/>
            </p:nvSpPr>
            <p:spPr>
              <a:xfrm>
                <a:off x="336260" y="3109317"/>
                <a:ext cx="130395" cy="111862"/>
              </a:xfrm>
              <a:custGeom>
                <a:avLst/>
                <a:gdLst/>
                <a:ahLst/>
                <a:cxnLst/>
                <a:rect l="l" t="t" r="r" b="b"/>
                <a:pathLst>
                  <a:path w="1372" h="1177" extrusionOk="0">
                    <a:moveTo>
                      <a:pt x="782" y="310"/>
                    </a:moveTo>
                    <a:cubicBezTo>
                      <a:pt x="924" y="310"/>
                      <a:pt x="1061" y="421"/>
                      <a:pt x="1061" y="588"/>
                    </a:cubicBezTo>
                    <a:cubicBezTo>
                      <a:pt x="1061" y="741"/>
                      <a:pt x="937" y="865"/>
                      <a:pt x="785" y="865"/>
                    </a:cubicBezTo>
                    <a:cubicBezTo>
                      <a:pt x="537" y="865"/>
                      <a:pt x="413" y="568"/>
                      <a:pt x="589" y="392"/>
                    </a:cubicBezTo>
                    <a:cubicBezTo>
                      <a:pt x="644" y="335"/>
                      <a:pt x="714" y="310"/>
                      <a:pt x="782" y="310"/>
                    </a:cubicBezTo>
                    <a:close/>
                    <a:moveTo>
                      <a:pt x="785" y="0"/>
                    </a:moveTo>
                    <a:cubicBezTo>
                      <a:pt x="260" y="0"/>
                      <a:pt x="0" y="632"/>
                      <a:pt x="369" y="1005"/>
                    </a:cubicBezTo>
                    <a:cubicBezTo>
                      <a:pt x="488" y="1123"/>
                      <a:pt x="635" y="1176"/>
                      <a:pt x="779" y="1176"/>
                    </a:cubicBezTo>
                    <a:cubicBezTo>
                      <a:pt x="1082" y="1176"/>
                      <a:pt x="1372" y="940"/>
                      <a:pt x="1369" y="584"/>
                    </a:cubicBezTo>
                    <a:cubicBezTo>
                      <a:pt x="1369" y="264"/>
                      <a:pt x="1105" y="4"/>
                      <a:pt x="78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634700" y="-1073869"/>
            <a:ext cx="7542166" cy="7636641"/>
            <a:chOff x="5482300" y="-1150069"/>
            <a:chExt cx="7542166" cy="7636641"/>
          </a:xfrm>
        </p:grpSpPr>
        <p:sp>
          <p:nvSpPr>
            <p:cNvPr id="30" name="Google Shape;30;p2"/>
            <p:cNvSpPr/>
            <p:nvPr/>
          </p:nvSpPr>
          <p:spPr>
            <a:xfrm rot="10800000" flipH="1">
              <a:off x="6369828" y="-1150069"/>
              <a:ext cx="6654639" cy="7636641"/>
            </a:xfrm>
            <a:custGeom>
              <a:avLst/>
              <a:gdLst/>
              <a:ahLst/>
              <a:cxnLst/>
              <a:rect l="l" t="t" r="r" b="b"/>
              <a:pathLst>
                <a:path w="71832" h="82432" extrusionOk="0">
                  <a:moveTo>
                    <a:pt x="205" y="1"/>
                  </a:moveTo>
                  <a:lnTo>
                    <a:pt x="1" y="205"/>
                  </a:lnTo>
                  <a:lnTo>
                    <a:pt x="27924" y="28129"/>
                  </a:lnTo>
                  <a:lnTo>
                    <a:pt x="27924" y="38728"/>
                  </a:lnTo>
                  <a:lnTo>
                    <a:pt x="36526" y="47330"/>
                  </a:lnTo>
                  <a:lnTo>
                    <a:pt x="45629" y="56433"/>
                  </a:lnTo>
                  <a:lnTo>
                    <a:pt x="71627" y="82431"/>
                  </a:lnTo>
                  <a:lnTo>
                    <a:pt x="71831" y="82227"/>
                  </a:lnTo>
                  <a:lnTo>
                    <a:pt x="46493" y="56889"/>
                  </a:lnTo>
                  <a:lnTo>
                    <a:pt x="46493" y="47935"/>
                  </a:lnTo>
                  <a:lnTo>
                    <a:pt x="53711" y="40954"/>
                  </a:lnTo>
                  <a:lnTo>
                    <a:pt x="51481" y="38724"/>
                  </a:lnTo>
                  <a:lnTo>
                    <a:pt x="37095" y="38724"/>
                  </a:lnTo>
                  <a:lnTo>
                    <a:pt x="32496" y="34125"/>
                  </a:lnTo>
                  <a:lnTo>
                    <a:pt x="32496" y="32288"/>
                  </a:lnTo>
                  <a:lnTo>
                    <a:pt x="27924" y="27712"/>
                  </a:lnTo>
                  <a:lnTo>
                    <a:pt x="27924" y="27720"/>
                  </a:lnTo>
                  <a:lnTo>
                    <a:pt x="20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1" name="Google Shape;31;p2"/>
            <p:cNvGrpSpPr/>
            <p:nvPr/>
          </p:nvGrpSpPr>
          <p:grpSpPr>
            <a:xfrm rot="10800000" flipH="1">
              <a:off x="6016263" y="1621720"/>
              <a:ext cx="2553081" cy="3705670"/>
              <a:chOff x="6769513" y="299393"/>
              <a:chExt cx="1308620" cy="1899525"/>
            </a:xfrm>
          </p:grpSpPr>
          <p:sp>
            <p:nvSpPr>
              <p:cNvPr id="32" name="Google Shape;32;p2"/>
              <p:cNvSpPr/>
              <p:nvPr/>
            </p:nvSpPr>
            <p:spPr>
              <a:xfrm>
                <a:off x="7817889" y="1007055"/>
                <a:ext cx="252070" cy="252070"/>
              </a:xfrm>
              <a:custGeom>
                <a:avLst/>
                <a:gdLst/>
                <a:ahLst/>
                <a:cxnLst/>
                <a:rect l="l" t="t" r="r" b="b"/>
                <a:pathLst>
                  <a:path w="4564" h="4564" extrusionOk="0">
                    <a:moveTo>
                      <a:pt x="0" y="1"/>
                    </a:moveTo>
                    <a:lnTo>
                      <a:pt x="0" y="1302"/>
                    </a:lnTo>
                    <a:lnTo>
                      <a:pt x="1629" y="2931"/>
                    </a:lnTo>
                    <a:lnTo>
                      <a:pt x="3263" y="4564"/>
                    </a:lnTo>
                    <a:lnTo>
                      <a:pt x="4563" y="4564"/>
                    </a:lnTo>
                    <a:lnTo>
                      <a:pt x="2282" y="228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33;p2"/>
              <p:cNvSpPr/>
              <p:nvPr/>
            </p:nvSpPr>
            <p:spPr>
              <a:xfrm>
                <a:off x="7983027" y="2137006"/>
                <a:ext cx="72351" cy="61913"/>
              </a:xfrm>
              <a:custGeom>
                <a:avLst/>
                <a:gdLst/>
                <a:ahLst/>
                <a:cxnLst/>
                <a:rect l="l" t="t" r="r" b="b"/>
                <a:pathLst>
                  <a:path w="1310" h="1121" extrusionOk="0">
                    <a:moveTo>
                      <a:pt x="563" y="294"/>
                    </a:moveTo>
                    <a:cubicBezTo>
                      <a:pt x="628" y="294"/>
                      <a:pt x="695" y="318"/>
                      <a:pt x="749" y="372"/>
                    </a:cubicBezTo>
                    <a:cubicBezTo>
                      <a:pt x="913" y="536"/>
                      <a:pt x="797" y="821"/>
                      <a:pt x="561" y="821"/>
                    </a:cubicBezTo>
                    <a:cubicBezTo>
                      <a:pt x="417" y="821"/>
                      <a:pt x="297" y="704"/>
                      <a:pt x="297" y="560"/>
                    </a:cubicBezTo>
                    <a:cubicBezTo>
                      <a:pt x="297" y="400"/>
                      <a:pt x="427" y="294"/>
                      <a:pt x="563" y="294"/>
                    </a:cubicBezTo>
                    <a:close/>
                    <a:moveTo>
                      <a:pt x="561" y="0"/>
                    </a:moveTo>
                    <a:cubicBezTo>
                      <a:pt x="252" y="0"/>
                      <a:pt x="0" y="248"/>
                      <a:pt x="0" y="560"/>
                    </a:cubicBezTo>
                    <a:cubicBezTo>
                      <a:pt x="0" y="897"/>
                      <a:pt x="278" y="1121"/>
                      <a:pt x="566" y="1121"/>
                    </a:cubicBezTo>
                    <a:cubicBezTo>
                      <a:pt x="704" y="1121"/>
                      <a:pt x="843" y="1070"/>
                      <a:pt x="957" y="957"/>
                    </a:cubicBezTo>
                    <a:cubicBezTo>
                      <a:pt x="1309" y="600"/>
                      <a:pt x="1061" y="0"/>
                      <a:pt x="5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>
                <a:off x="6769513" y="299393"/>
                <a:ext cx="61968" cy="61747"/>
              </a:xfrm>
              <a:custGeom>
                <a:avLst/>
                <a:gdLst/>
                <a:ahLst/>
                <a:cxnLst/>
                <a:rect l="l" t="t" r="r" b="b"/>
                <a:pathLst>
                  <a:path w="1122" h="1118" extrusionOk="0">
                    <a:moveTo>
                      <a:pt x="561" y="293"/>
                    </a:moveTo>
                    <a:cubicBezTo>
                      <a:pt x="705" y="293"/>
                      <a:pt x="825" y="413"/>
                      <a:pt x="825" y="557"/>
                    </a:cubicBezTo>
                    <a:cubicBezTo>
                      <a:pt x="825" y="705"/>
                      <a:pt x="705" y="821"/>
                      <a:pt x="561" y="821"/>
                    </a:cubicBezTo>
                    <a:cubicBezTo>
                      <a:pt x="417" y="821"/>
                      <a:pt x="297" y="705"/>
                      <a:pt x="297" y="557"/>
                    </a:cubicBezTo>
                    <a:cubicBezTo>
                      <a:pt x="297" y="413"/>
                      <a:pt x="417" y="293"/>
                      <a:pt x="561" y="293"/>
                    </a:cubicBezTo>
                    <a:close/>
                    <a:moveTo>
                      <a:pt x="554" y="1"/>
                    </a:moveTo>
                    <a:cubicBezTo>
                      <a:pt x="249" y="1"/>
                      <a:pt x="1" y="251"/>
                      <a:pt x="1" y="557"/>
                    </a:cubicBezTo>
                    <a:cubicBezTo>
                      <a:pt x="1" y="865"/>
                      <a:pt x="253" y="1117"/>
                      <a:pt x="561" y="1117"/>
                    </a:cubicBezTo>
                    <a:cubicBezTo>
                      <a:pt x="869" y="1117"/>
                      <a:pt x="1122" y="865"/>
                      <a:pt x="1122" y="557"/>
                    </a:cubicBezTo>
                    <a:cubicBezTo>
                      <a:pt x="1122" y="249"/>
                      <a:pt x="869" y="1"/>
                      <a:pt x="561" y="1"/>
                    </a:cubicBezTo>
                    <a:cubicBezTo>
                      <a:pt x="559" y="1"/>
                      <a:pt x="556" y="1"/>
                      <a:pt x="5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>
                <a:off x="6811985" y="339214"/>
                <a:ext cx="1266148" cy="1811765"/>
              </a:xfrm>
              <a:custGeom>
                <a:avLst/>
                <a:gdLst/>
                <a:ahLst/>
                <a:cxnLst/>
                <a:rect l="l" t="t" r="r" b="b"/>
                <a:pathLst>
                  <a:path w="22925" h="32804" extrusionOk="0">
                    <a:moveTo>
                      <a:pt x="208" y="0"/>
                    </a:moveTo>
                    <a:lnTo>
                      <a:pt x="0" y="208"/>
                    </a:lnTo>
                    <a:lnTo>
                      <a:pt x="7878" y="8090"/>
                    </a:lnTo>
                    <a:lnTo>
                      <a:pt x="7922" y="8134"/>
                    </a:lnTo>
                    <a:lnTo>
                      <a:pt x="14170" y="8134"/>
                    </a:lnTo>
                    <a:lnTo>
                      <a:pt x="22628" y="16592"/>
                    </a:lnTo>
                    <a:lnTo>
                      <a:pt x="22628" y="19058"/>
                    </a:lnTo>
                    <a:lnTo>
                      <a:pt x="17385" y="24301"/>
                    </a:lnTo>
                    <a:lnTo>
                      <a:pt x="17385" y="28860"/>
                    </a:lnTo>
                    <a:lnTo>
                      <a:pt x="21323" y="32803"/>
                    </a:lnTo>
                    <a:lnTo>
                      <a:pt x="21532" y="32595"/>
                    </a:lnTo>
                    <a:lnTo>
                      <a:pt x="17681" y="28740"/>
                    </a:lnTo>
                    <a:lnTo>
                      <a:pt x="17681" y="24425"/>
                    </a:lnTo>
                    <a:lnTo>
                      <a:pt x="22925" y="19182"/>
                    </a:lnTo>
                    <a:lnTo>
                      <a:pt x="22925" y="16468"/>
                    </a:lnTo>
                    <a:lnTo>
                      <a:pt x="14334" y="7878"/>
                    </a:lnTo>
                    <a:lnTo>
                      <a:pt x="14290" y="7838"/>
                    </a:lnTo>
                    <a:lnTo>
                      <a:pt x="8046" y="7838"/>
                    </a:lnTo>
                    <a:lnTo>
                      <a:pt x="20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36;p2"/>
              <p:cNvSpPr/>
              <p:nvPr/>
            </p:nvSpPr>
            <p:spPr>
              <a:xfrm>
                <a:off x="7397589" y="777575"/>
                <a:ext cx="512976" cy="781781"/>
              </a:xfrm>
              <a:custGeom>
                <a:avLst/>
                <a:gdLst/>
                <a:ahLst/>
                <a:cxnLst/>
                <a:rect l="l" t="t" r="r" b="b"/>
                <a:pathLst>
                  <a:path w="9288" h="14155" extrusionOk="0">
                    <a:moveTo>
                      <a:pt x="81" y="1"/>
                    </a:moveTo>
                    <a:lnTo>
                      <a:pt x="1" y="85"/>
                    </a:lnTo>
                    <a:lnTo>
                      <a:pt x="5209" y="5292"/>
                    </a:lnTo>
                    <a:lnTo>
                      <a:pt x="5209" y="10160"/>
                    </a:lnTo>
                    <a:lnTo>
                      <a:pt x="9203" y="14155"/>
                    </a:lnTo>
                    <a:lnTo>
                      <a:pt x="9287" y="14071"/>
                    </a:lnTo>
                    <a:lnTo>
                      <a:pt x="5325" y="10108"/>
                    </a:lnTo>
                    <a:lnTo>
                      <a:pt x="5325" y="5244"/>
                    </a:lnTo>
                    <a:lnTo>
                      <a:pt x="8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37;p2"/>
              <p:cNvSpPr/>
              <p:nvPr/>
            </p:nvSpPr>
            <p:spPr>
              <a:xfrm>
                <a:off x="7777847" y="1417359"/>
                <a:ext cx="273112" cy="431181"/>
              </a:xfrm>
              <a:custGeom>
                <a:avLst/>
                <a:gdLst/>
                <a:ahLst/>
                <a:cxnLst/>
                <a:rect l="l" t="t" r="r" b="b"/>
                <a:pathLst>
                  <a:path w="4945" h="7807" extrusionOk="0">
                    <a:moveTo>
                      <a:pt x="4824" y="1"/>
                    </a:moveTo>
                    <a:lnTo>
                      <a:pt x="4824" y="2899"/>
                    </a:lnTo>
                    <a:lnTo>
                      <a:pt x="1" y="7722"/>
                    </a:lnTo>
                    <a:lnTo>
                      <a:pt x="85" y="7806"/>
                    </a:lnTo>
                    <a:lnTo>
                      <a:pt x="4944" y="2951"/>
                    </a:lnTo>
                    <a:lnTo>
                      <a:pt x="494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8" name="Google Shape;38;p2"/>
            <p:cNvSpPr/>
            <p:nvPr/>
          </p:nvSpPr>
          <p:spPr>
            <a:xfrm rot="10800000" flipH="1">
              <a:off x="8322117" y="3604890"/>
              <a:ext cx="1464987" cy="2586938"/>
            </a:xfrm>
            <a:custGeom>
              <a:avLst/>
              <a:gdLst/>
              <a:ahLst/>
              <a:cxnLst/>
              <a:rect l="l" t="t" r="r" b="b"/>
              <a:pathLst>
                <a:path w="9972" h="17609" extrusionOk="0">
                  <a:moveTo>
                    <a:pt x="1" y="0"/>
                  </a:moveTo>
                  <a:lnTo>
                    <a:pt x="1" y="4948"/>
                  </a:lnTo>
                  <a:lnTo>
                    <a:pt x="9720" y="14670"/>
                  </a:lnTo>
                  <a:lnTo>
                    <a:pt x="9720" y="17608"/>
                  </a:lnTo>
                  <a:lnTo>
                    <a:pt x="9972" y="17608"/>
                  </a:lnTo>
                  <a:lnTo>
                    <a:pt x="9972" y="14566"/>
                  </a:lnTo>
                  <a:lnTo>
                    <a:pt x="249" y="4843"/>
                  </a:lnTo>
                  <a:lnTo>
                    <a:pt x="24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9" name="Google Shape;39;p2"/>
            <p:cNvGrpSpPr/>
            <p:nvPr/>
          </p:nvGrpSpPr>
          <p:grpSpPr>
            <a:xfrm flipH="1">
              <a:off x="5482300" y="4423789"/>
              <a:ext cx="827314" cy="410158"/>
              <a:chOff x="5989375" y="1843575"/>
              <a:chExt cx="136525" cy="67675"/>
            </a:xfrm>
          </p:grpSpPr>
          <p:sp>
            <p:nvSpPr>
              <p:cNvPr id="40" name="Google Shape;40;p2"/>
              <p:cNvSpPr/>
              <p:nvPr/>
            </p:nvSpPr>
            <p:spPr>
              <a:xfrm>
                <a:off x="6047225" y="1843575"/>
                <a:ext cx="20525" cy="20550"/>
              </a:xfrm>
              <a:custGeom>
                <a:avLst/>
                <a:gdLst/>
                <a:ahLst/>
                <a:cxnLst/>
                <a:rect l="l" t="t" r="r" b="b"/>
                <a:pathLst>
                  <a:path w="821" h="822" extrusionOk="0">
                    <a:moveTo>
                      <a:pt x="709" y="0"/>
                    </a:moveTo>
                    <a:lnTo>
                      <a:pt x="0" y="709"/>
                    </a:lnTo>
                    <a:lnTo>
                      <a:pt x="112" y="821"/>
                    </a:lnTo>
                    <a:lnTo>
                      <a:pt x="821" y="113"/>
                    </a:lnTo>
                    <a:lnTo>
                      <a:pt x="70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41;p2"/>
              <p:cNvSpPr/>
              <p:nvPr/>
            </p:nvSpPr>
            <p:spPr>
              <a:xfrm>
                <a:off x="6047225" y="1843575"/>
                <a:ext cx="20525" cy="20550"/>
              </a:xfrm>
              <a:custGeom>
                <a:avLst/>
                <a:gdLst/>
                <a:ahLst/>
                <a:cxnLst/>
                <a:rect l="l" t="t" r="r" b="b"/>
                <a:pathLst>
                  <a:path w="821" h="822" extrusionOk="0">
                    <a:moveTo>
                      <a:pt x="112" y="0"/>
                    </a:moveTo>
                    <a:lnTo>
                      <a:pt x="0" y="113"/>
                    </a:lnTo>
                    <a:lnTo>
                      <a:pt x="709" y="821"/>
                    </a:lnTo>
                    <a:lnTo>
                      <a:pt x="821" y="709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42;p2"/>
              <p:cNvSpPr/>
              <p:nvPr/>
            </p:nvSpPr>
            <p:spPr>
              <a:xfrm>
                <a:off x="5989475" y="1843675"/>
                <a:ext cx="20650" cy="20550"/>
              </a:xfrm>
              <a:custGeom>
                <a:avLst/>
                <a:gdLst/>
                <a:ahLst/>
                <a:cxnLst/>
                <a:rect l="l" t="t" r="r" b="b"/>
                <a:pathLst>
                  <a:path w="826" h="822" extrusionOk="0">
                    <a:moveTo>
                      <a:pt x="713" y="0"/>
                    </a:moveTo>
                    <a:lnTo>
                      <a:pt x="1" y="709"/>
                    </a:lnTo>
                    <a:lnTo>
                      <a:pt x="113" y="821"/>
                    </a:lnTo>
                    <a:lnTo>
                      <a:pt x="825" y="113"/>
                    </a:lnTo>
                    <a:lnTo>
                      <a:pt x="71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43;p2"/>
              <p:cNvSpPr/>
              <p:nvPr/>
            </p:nvSpPr>
            <p:spPr>
              <a:xfrm>
                <a:off x="5989375" y="1843575"/>
                <a:ext cx="20650" cy="20550"/>
              </a:xfrm>
              <a:custGeom>
                <a:avLst/>
                <a:gdLst/>
                <a:ahLst/>
                <a:cxnLst/>
                <a:rect l="l" t="t" r="r" b="b"/>
                <a:pathLst>
                  <a:path w="826" h="822" extrusionOk="0">
                    <a:moveTo>
                      <a:pt x="117" y="0"/>
                    </a:moveTo>
                    <a:lnTo>
                      <a:pt x="1" y="113"/>
                    </a:lnTo>
                    <a:lnTo>
                      <a:pt x="713" y="821"/>
                    </a:lnTo>
                    <a:lnTo>
                      <a:pt x="825" y="709"/>
                    </a:lnTo>
                    <a:lnTo>
                      <a:pt x="11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44;p2"/>
              <p:cNvSpPr/>
              <p:nvPr/>
            </p:nvSpPr>
            <p:spPr>
              <a:xfrm>
                <a:off x="6105350" y="1890600"/>
                <a:ext cx="20550" cy="20650"/>
              </a:xfrm>
              <a:custGeom>
                <a:avLst/>
                <a:gdLst/>
                <a:ahLst/>
                <a:cxnLst/>
                <a:rect l="l" t="t" r="r" b="b"/>
                <a:pathLst>
                  <a:path w="822" h="826" extrusionOk="0">
                    <a:moveTo>
                      <a:pt x="709" y="1"/>
                    </a:moveTo>
                    <a:lnTo>
                      <a:pt x="1" y="713"/>
                    </a:lnTo>
                    <a:lnTo>
                      <a:pt x="113" y="825"/>
                    </a:lnTo>
                    <a:lnTo>
                      <a:pt x="821" y="113"/>
                    </a:lnTo>
                    <a:lnTo>
                      <a:pt x="70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45;p2"/>
              <p:cNvSpPr/>
              <p:nvPr/>
            </p:nvSpPr>
            <p:spPr>
              <a:xfrm>
                <a:off x="6105350" y="1890600"/>
                <a:ext cx="20550" cy="20650"/>
              </a:xfrm>
              <a:custGeom>
                <a:avLst/>
                <a:gdLst/>
                <a:ahLst/>
                <a:cxnLst/>
                <a:rect l="l" t="t" r="r" b="b"/>
                <a:pathLst>
                  <a:path w="822" h="826" extrusionOk="0">
                    <a:moveTo>
                      <a:pt x="113" y="1"/>
                    </a:moveTo>
                    <a:lnTo>
                      <a:pt x="1" y="113"/>
                    </a:lnTo>
                    <a:lnTo>
                      <a:pt x="709" y="825"/>
                    </a:lnTo>
                    <a:lnTo>
                      <a:pt x="821" y="709"/>
                    </a:lnTo>
                    <a:lnTo>
                      <a:pt x="11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46;p2"/>
              <p:cNvSpPr/>
              <p:nvPr/>
            </p:nvSpPr>
            <p:spPr>
              <a:xfrm>
                <a:off x="6047525" y="1890600"/>
                <a:ext cx="20625" cy="20650"/>
              </a:xfrm>
              <a:custGeom>
                <a:avLst/>
                <a:gdLst/>
                <a:ahLst/>
                <a:cxnLst/>
                <a:rect l="l" t="t" r="r" b="b"/>
                <a:pathLst>
                  <a:path w="825" h="826" extrusionOk="0">
                    <a:moveTo>
                      <a:pt x="713" y="1"/>
                    </a:moveTo>
                    <a:lnTo>
                      <a:pt x="0" y="709"/>
                    </a:lnTo>
                    <a:lnTo>
                      <a:pt x="116" y="825"/>
                    </a:lnTo>
                    <a:lnTo>
                      <a:pt x="825" y="113"/>
                    </a:lnTo>
                    <a:lnTo>
                      <a:pt x="71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47;p2"/>
              <p:cNvSpPr/>
              <p:nvPr/>
            </p:nvSpPr>
            <p:spPr>
              <a:xfrm>
                <a:off x="6047525" y="1890600"/>
                <a:ext cx="20625" cy="20650"/>
              </a:xfrm>
              <a:custGeom>
                <a:avLst/>
                <a:gdLst/>
                <a:ahLst/>
                <a:cxnLst/>
                <a:rect l="l" t="t" r="r" b="b"/>
                <a:pathLst>
                  <a:path w="825" h="826" extrusionOk="0">
                    <a:moveTo>
                      <a:pt x="112" y="1"/>
                    </a:moveTo>
                    <a:lnTo>
                      <a:pt x="0" y="113"/>
                    </a:lnTo>
                    <a:lnTo>
                      <a:pt x="713" y="825"/>
                    </a:lnTo>
                    <a:lnTo>
                      <a:pt x="825" y="709"/>
                    </a:lnTo>
                    <a:lnTo>
                      <a:pt x="11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8" name="Google Shape;48;p2"/>
            <p:cNvSpPr/>
            <p:nvPr/>
          </p:nvSpPr>
          <p:spPr>
            <a:xfrm rot="10800000" flipH="1">
              <a:off x="7424539" y="4645063"/>
              <a:ext cx="727773" cy="727773"/>
            </a:xfrm>
            <a:custGeom>
              <a:avLst/>
              <a:gdLst/>
              <a:ahLst/>
              <a:cxnLst/>
              <a:rect l="l" t="t" r="r" b="b"/>
              <a:pathLst>
                <a:path w="9936" h="9936" fill="none" extrusionOk="0">
                  <a:moveTo>
                    <a:pt x="8170" y="1770"/>
                  </a:moveTo>
                  <a:cubicBezTo>
                    <a:pt x="9936" y="3535"/>
                    <a:pt x="9936" y="6401"/>
                    <a:pt x="8170" y="8170"/>
                  </a:cubicBezTo>
                  <a:cubicBezTo>
                    <a:pt x="6401" y="9935"/>
                    <a:pt x="3535" y="9935"/>
                    <a:pt x="1770" y="8170"/>
                  </a:cubicBezTo>
                  <a:cubicBezTo>
                    <a:pt x="1" y="6401"/>
                    <a:pt x="1" y="3535"/>
                    <a:pt x="1770" y="1770"/>
                  </a:cubicBezTo>
                  <a:cubicBezTo>
                    <a:pt x="3535" y="0"/>
                    <a:pt x="6401" y="0"/>
                    <a:pt x="8170" y="177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40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" name="Google Shape;49;p2"/>
          <p:cNvSpPr txBox="1">
            <a:spLocks noGrp="1"/>
          </p:cNvSpPr>
          <p:nvPr>
            <p:ph type="ctrTitle"/>
          </p:nvPr>
        </p:nvSpPr>
        <p:spPr>
          <a:xfrm>
            <a:off x="1296163" y="1263600"/>
            <a:ext cx="6551700" cy="215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46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50" name="Google Shape;50;p2"/>
          <p:cNvSpPr txBox="1">
            <a:spLocks noGrp="1"/>
          </p:cNvSpPr>
          <p:nvPr>
            <p:ph type="subTitle" idx="1"/>
          </p:nvPr>
        </p:nvSpPr>
        <p:spPr>
          <a:xfrm>
            <a:off x="1296138" y="3416400"/>
            <a:ext cx="6551700" cy="46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20"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7" name="Google Shape;677;p22"/>
          <p:cNvGrpSpPr/>
          <p:nvPr/>
        </p:nvGrpSpPr>
        <p:grpSpPr>
          <a:xfrm>
            <a:off x="6637249" y="3517397"/>
            <a:ext cx="3213277" cy="3529318"/>
            <a:chOff x="6484849" y="3631196"/>
            <a:chExt cx="3213277" cy="3529318"/>
          </a:xfrm>
        </p:grpSpPr>
        <p:sp>
          <p:nvSpPr>
            <p:cNvPr id="678" name="Google Shape;678;p22"/>
            <p:cNvSpPr/>
            <p:nvPr/>
          </p:nvSpPr>
          <p:spPr>
            <a:xfrm>
              <a:off x="7145128" y="4325492"/>
              <a:ext cx="2552998" cy="1507261"/>
            </a:xfrm>
            <a:custGeom>
              <a:avLst/>
              <a:gdLst/>
              <a:ahLst/>
              <a:cxnLst/>
              <a:rect l="l" t="t" r="r" b="b"/>
              <a:pathLst>
                <a:path w="17209" h="10160" extrusionOk="0">
                  <a:moveTo>
                    <a:pt x="13158" y="0"/>
                  </a:moveTo>
                  <a:lnTo>
                    <a:pt x="9820" y="3343"/>
                  </a:lnTo>
                  <a:lnTo>
                    <a:pt x="6778" y="3343"/>
                  </a:lnTo>
                  <a:lnTo>
                    <a:pt x="1" y="10119"/>
                  </a:lnTo>
                  <a:lnTo>
                    <a:pt x="6353" y="10159"/>
                  </a:lnTo>
                  <a:lnTo>
                    <a:pt x="8319" y="8198"/>
                  </a:lnTo>
                  <a:lnTo>
                    <a:pt x="9015" y="8198"/>
                  </a:lnTo>
                  <a:lnTo>
                    <a:pt x="1720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79" name="Google Shape;679;p22"/>
            <p:cNvGrpSpPr/>
            <p:nvPr/>
          </p:nvGrpSpPr>
          <p:grpSpPr>
            <a:xfrm rot="10800000" flipH="1">
              <a:off x="6484849" y="3631196"/>
              <a:ext cx="2431677" cy="3529318"/>
              <a:chOff x="6769513" y="299393"/>
              <a:chExt cx="1308620" cy="1899525"/>
            </a:xfrm>
          </p:grpSpPr>
          <p:sp>
            <p:nvSpPr>
              <p:cNvPr id="680" name="Google Shape;680;p22"/>
              <p:cNvSpPr/>
              <p:nvPr/>
            </p:nvSpPr>
            <p:spPr>
              <a:xfrm>
                <a:off x="7817889" y="1007055"/>
                <a:ext cx="252070" cy="252070"/>
              </a:xfrm>
              <a:custGeom>
                <a:avLst/>
                <a:gdLst/>
                <a:ahLst/>
                <a:cxnLst/>
                <a:rect l="l" t="t" r="r" b="b"/>
                <a:pathLst>
                  <a:path w="4564" h="4564" extrusionOk="0">
                    <a:moveTo>
                      <a:pt x="0" y="1"/>
                    </a:moveTo>
                    <a:lnTo>
                      <a:pt x="0" y="1302"/>
                    </a:lnTo>
                    <a:lnTo>
                      <a:pt x="1629" y="2931"/>
                    </a:lnTo>
                    <a:lnTo>
                      <a:pt x="3263" y="4564"/>
                    </a:lnTo>
                    <a:lnTo>
                      <a:pt x="4563" y="4564"/>
                    </a:lnTo>
                    <a:lnTo>
                      <a:pt x="2282" y="228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1" name="Google Shape;681;p22"/>
              <p:cNvSpPr/>
              <p:nvPr/>
            </p:nvSpPr>
            <p:spPr>
              <a:xfrm>
                <a:off x="7983027" y="2137006"/>
                <a:ext cx="72351" cy="61913"/>
              </a:xfrm>
              <a:custGeom>
                <a:avLst/>
                <a:gdLst/>
                <a:ahLst/>
                <a:cxnLst/>
                <a:rect l="l" t="t" r="r" b="b"/>
                <a:pathLst>
                  <a:path w="1310" h="1121" extrusionOk="0">
                    <a:moveTo>
                      <a:pt x="563" y="294"/>
                    </a:moveTo>
                    <a:cubicBezTo>
                      <a:pt x="628" y="294"/>
                      <a:pt x="695" y="318"/>
                      <a:pt x="749" y="372"/>
                    </a:cubicBezTo>
                    <a:cubicBezTo>
                      <a:pt x="913" y="536"/>
                      <a:pt x="797" y="821"/>
                      <a:pt x="561" y="821"/>
                    </a:cubicBezTo>
                    <a:cubicBezTo>
                      <a:pt x="417" y="821"/>
                      <a:pt x="297" y="704"/>
                      <a:pt x="297" y="560"/>
                    </a:cubicBezTo>
                    <a:cubicBezTo>
                      <a:pt x="297" y="400"/>
                      <a:pt x="427" y="294"/>
                      <a:pt x="563" y="294"/>
                    </a:cubicBezTo>
                    <a:close/>
                    <a:moveTo>
                      <a:pt x="561" y="0"/>
                    </a:moveTo>
                    <a:cubicBezTo>
                      <a:pt x="252" y="0"/>
                      <a:pt x="0" y="248"/>
                      <a:pt x="0" y="560"/>
                    </a:cubicBezTo>
                    <a:cubicBezTo>
                      <a:pt x="0" y="897"/>
                      <a:pt x="278" y="1121"/>
                      <a:pt x="566" y="1121"/>
                    </a:cubicBezTo>
                    <a:cubicBezTo>
                      <a:pt x="704" y="1121"/>
                      <a:pt x="843" y="1070"/>
                      <a:pt x="957" y="957"/>
                    </a:cubicBezTo>
                    <a:cubicBezTo>
                      <a:pt x="1309" y="600"/>
                      <a:pt x="1061" y="0"/>
                      <a:pt x="5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2" name="Google Shape;682;p22"/>
              <p:cNvSpPr/>
              <p:nvPr/>
            </p:nvSpPr>
            <p:spPr>
              <a:xfrm>
                <a:off x="6769513" y="299393"/>
                <a:ext cx="61968" cy="61747"/>
              </a:xfrm>
              <a:custGeom>
                <a:avLst/>
                <a:gdLst/>
                <a:ahLst/>
                <a:cxnLst/>
                <a:rect l="l" t="t" r="r" b="b"/>
                <a:pathLst>
                  <a:path w="1122" h="1118" extrusionOk="0">
                    <a:moveTo>
                      <a:pt x="561" y="293"/>
                    </a:moveTo>
                    <a:cubicBezTo>
                      <a:pt x="705" y="293"/>
                      <a:pt x="825" y="413"/>
                      <a:pt x="825" y="557"/>
                    </a:cubicBezTo>
                    <a:cubicBezTo>
                      <a:pt x="825" y="705"/>
                      <a:pt x="705" y="821"/>
                      <a:pt x="561" y="821"/>
                    </a:cubicBezTo>
                    <a:cubicBezTo>
                      <a:pt x="417" y="821"/>
                      <a:pt x="297" y="705"/>
                      <a:pt x="297" y="557"/>
                    </a:cubicBezTo>
                    <a:cubicBezTo>
                      <a:pt x="297" y="413"/>
                      <a:pt x="417" y="293"/>
                      <a:pt x="561" y="293"/>
                    </a:cubicBezTo>
                    <a:close/>
                    <a:moveTo>
                      <a:pt x="554" y="1"/>
                    </a:moveTo>
                    <a:cubicBezTo>
                      <a:pt x="249" y="1"/>
                      <a:pt x="1" y="251"/>
                      <a:pt x="1" y="557"/>
                    </a:cubicBezTo>
                    <a:cubicBezTo>
                      <a:pt x="1" y="865"/>
                      <a:pt x="253" y="1117"/>
                      <a:pt x="561" y="1117"/>
                    </a:cubicBezTo>
                    <a:cubicBezTo>
                      <a:pt x="869" y="1117"/>
                      <a:pt x="1122" y="865"/>
                      <a:pt x="1122" y="557"/>
                    </a:cubicBezTo>
                    <a:cubicBezTo>
                      <a:pt x="1122" y="249"/>
                      <a:pt x="869" y="1"/>
                      <a:pt x="561" y="1"/>
                    </a:cubicBezTo>
                    <a:cubicBezTo>
                      <a:pt x="559" y="1"/>
                      <a:pt x="556" y="1"/>
                      <a:pt x="5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3" name="Google Shape;683;p22"/>
              <p:cNvSpPr/>
              <p:nvPr/>
            </p:nvSpPr>
            <p:spPr>
              <a:xfrm>
                <a:off x="6811985" y="339214"/>
                <a:ext cx="1266148" cy="1811765"/>
              </a:xfrm>
              <a:custGeom>
                <a:avLst/>
                <a:gdLst/>
                <a:ahLst/>
                <a:cxnLst/>
                <a:rect l="l" t="t" r="r" b="b"/>
                <a:pathLst>
                  <a:path w="22925" h="32804" extrusionOk="0">
                    <a:moveTo>
                      <a:pt x="208" y="0"/>
                    </a:moveTo>
                    <a:lnTo>
                      <a:pt x="0" y="208"/>
                    </a:lnTo>
                    <a:lnTo>
                      <a:pt x="7878" y="8090"/>
                    </a:lnTo>
                    <a:lnTo>
                      <a:pt x="7922" y="8134"/>
                    </a:lnTo>
                    <a:lnTo>
                      <a:pt x="14170" y="8134"/>
                    </a:lnTo>
                    <a:lnTo>
                      <a:pt x="22628" y="16592"/>
                    </a:lnTo>
                    <a:lnTo>
                      <a:pt x="22628" y="19058"/>
                    </a:lnTo>
                    <a:lnTo>
                      <a:pt x="17385" y="24301"/>
                    </a:lnTo>
                    <a:lnTo>
                      <a:pt x="17385" y="28860"/>
                    </a:lnTo>
                    <a:lnTo>
                      <a:pt x="21323" y="32803"/>
                    </a:lnTo>
                    <a:lnTo>
                      <a:pt x="21532" y="32595"/>
                    </a:lnTo>
                    <a:lnTo>
                      <a:pt x="17681" y="28740"/>
                    </a:lnTo>
                    <a:lnTo>
                      <a:pt x="17681" y="24425"/>
                    </a:lnTo>
                    <a:lnTo>
                      <a:pt x="22925" y="19182"/>
                    </a:lnTo>
                    <a:lnTo>
                      <a:pt x="22925" y="16468"/>
                    </a:lnTo>
                    <a:lnTo>
                      <a:pt x="14334" y="7878"/>
                    </a:lnTo>
                    <a:lnTo>
                      <a:pt x="14290" y="7838"/>
                    </a:lnTo>
                    <a:lnTo>
                      <a:pt x="8046" y="7838"/>
                    </a:lnTo>
                    <a:lnTo>
                      <a:pt x="20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4" name="Google Shape;684;p22"/>
              <p:cNvSpPr/>
              <p:nvPr/>
            </p:nvSpPr>
            <p:spPr>
              <a:xfrm>
                <a:off x="7397589" y="777575"/>
                <a:ext cx="512976" cy="781781"/>
              </a:xfrm>
              <a:custGeom>
                <a:avLst/>
                <a:gdLst/>
                <a:ahLst/>
                <a:cxnLst/>
                <a:rect l="l" t="t" r="r" b="b"/>
                <a:pathLst>
                  <a:path w="9288" h="14155" extrusionOk="0">
                    <a:moveTo>
                      <a:pt x="81" y="1"/>
                    </a:moveTo>
                    <a:lnTo>
                      <a:pt x="1" y="85"/>
                    </a:lnTo>
                    <a:lnTo>
                      <a:pt x="5209" y="5292"/>
                    </a:lnTo>
                    <a:lnTo>
                      <a:pt x="5209" y="10160"/>
                    </a:lnTo>
                    <a:lnTo>
                      <a:pt x="9203" y="14155"/>
                    </a:lnTo>
                    <a:lnTo>
                      <a:pt x="9287" y="14071"/>
                    </a:lnTo>
                    <a:lnTo>
                      <a:pt x="5325" y="10108"/>
                    </a:lnTo>
                    <a:lnTo>
                      <a:pt x="5325" y="5244"/>
                    </a:lnTo>
                    <a:lnTo>
                      <a:pt x="8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5" name="Google Shape;685;p22"/>
              <p:cNvSpPr/>
              <p:nvPr/>
            </p:nvSpPr>
            <p:spPr>
              <a:xfrm>
                <a:off x="7777847" y="1417359"/>
                <a:ext cx="273112" cy="431181"/>
              </a:xfrm>
              <a:custGeom>
                <a:avLst/>
                <a:gdLst/>
                <a:ahLst/>
                <a:cxnLst/>
                <a:rect l="l" t="t" r="r" b="b"/>
                <a:pathLst>
                  <a:path w="4945" h="7807" extrusionOk="0">
                    <a:moveTo>
                      <a:pt x="4824" y="1"/>
                    </a:moveTo>
                    <a:lnTo>
                      <a:pt x="4824" y="2899"/>
                    </a:lnTo>
                    <a:lnTo>
                      <a:pt x="1" y="7722"/>
                    </a:lnTo>
                    <a:lnTo>
                      <a:pt x="85" y="7806"/>
                    </a:lnTo>
                    <a:lnTo>
                      <a:pt x="4944" y="2951"/>
                    </a:lnTo>
                    <a:lnTo>
                      <a:pt x="494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86" name="Google Shape;686;p22"/>
          <p:cNvGrpSpPr/>
          <p:nvPr/>
        </p:nvGrpSpPr>
        <p:grpSpPr>
          <a:xfrm>
            <a:off x="-2910022" y="-3831210"/>
            <a:ext cx="6654696" cy="7636707"/>
            <a:chOff x="-2910022" y="-3831210"/>
            <a:chExt cx="6654696" cy="7636707"/>
          </a:xfrm>
        </p:grpSpPr>
        <p:sp>
          <p:nvSpPr>
            <p:cNvPr id="687" name="Google Shape;687;p22"/>
            <p:cNvSpPr/>
            <p:nvPr/>
          </p:nvSpPr>
          <p:spPr>
            <a:xfrm rot="10800000" flipH="1">
              <a:off x="-2910022" y="-3831210"/>
              <a:ext cx="6654696" cy="7636707"/>
            </a:xfrm>
            <a:custGeom>
              <a:avLst/>
              <a:gdLst/>
              <a:ahLst/>
              <a:cxnLst/>
              <a:rect l="l" t="t" r="r" b="b"/>
              <a:pathLst>
                <a:path w="71832" h="82432" extrusionOk="0">
                  <a:moveTo>
                    <a:pt x="205" y="1"/>
                  </a:moveTo>
                  <a:lnTo>
                    <a:pt x="1" y="205"/>
                  </a:lnTo>
                  <a:lnTo>
                    <a:pt x="27924" y="28129"/>
                  </a:lnTo>
                  <a:lnTo>
                    <a:pt x="27924" y="38728"/>
                  </a:lnTo>
                  <a:lnTo>
                    <a:pt x="36526" y="47330"/>
                  </a:lnTo>
                  <a:lnTo>
                    <a:pt x="45629" y="56433"/>
                  </a:lnTo>
                  <a:lnTo>
                    <a:pt x="71627" y="82431"/>
                  </a:lnTo>
                  <a:lnTo>
                    <a:pt x="71831" y="82227"/>
                  </a:lnTo>
                  <a:lnTo>
                    <a:pt x="46493" y="56889"/>
                  </a:lnTo>
                  <a:lnTo>
                    <a:pt x="46493" y="47935"/>
                  </a:lnTo>
                  <a:lnTo>
                    <a:pt x="53711" y="40954"/>
                  </a:lnTo>
                  <a:lnTo>
                    <a:pt x="51481" y="38724"/>
                  </a:lnTo>
                  <a:lnTo>
                    <a:pt x="37095" y="38724"/>
                  </a:lnTo>
                  <a:lnTo>
                    <a:pt x="32496" y="34125"/>
                  </a:lnTo>
                  <a:lnTo>
                    <a:pt x="32496" y="32288"/>
                  </a:lnTo>
                  <a:lnTo>
                    <a:pt x="27924" y="27712"/>
                  </a:lnTo>
                  <a:lnTo>
                    <a:pt x="27924" y="27720"/>
                  </a:lnTo>
                  <a:lnTo>
                    <a:pt x="20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88" name="Google Shape;688;p22"/>
            <p:cNvGrpSpPr/>
            <p:nvPr/>
          </p:nvGrpSpPr>
          <p:grpSpPr>
            <a:xfrm flipH="1">
              <a:off x="-831771" y="-192647"/>
              <a:ext cx="2586938" cy="1464987"/>
              <a:chOff x="7545816" y="-192997"/>
              <a:chExt cx="2586938" cy="1464987"/>
            </a:xfrm>
          </p:grpSpPr>
          <p:sp>
            <p:nvSpPr>
              <p:cNvPr id="689" name="Google Shape;689;p22"/>
              <p:cNvSpPr/>
              <p:nvPr/>
            </p:nvSpPr>
            <p:spPr>
              <a:xfrm rot="5400000" flipH="1">
                <a:off x="8106792" y="-753973"/>
                <a:ext cx="1464987" cy="2586938"/>
              </a:xfrm>
              <a:custGeom>
                <a:avLst/>
                <a:gdLst/>
                <a:ahLst/>
                <a:cxnLst/>
                <a:rect l="l" t="t" r="r" b="b"/>
                <a:pathLst>
                  <a:path w="9972" h="17609" extrusionOk="0">
                    <a:moveTo>
                      <a:pt x="1" y="0"/>
                    </a:moveTo>
                    <a:lnTo>
                      <a:pt x="1" y="4948"/>
                    </a:lnTo>
                    <a:lnTo>
                      <a:pt x="9720" y="14670"/>
                    </a:lnTo>
                    <a:lnTo>
                      <a:pt x="9720" y="17608"/>
                    </a:lnTo>
                    <a:lnTo>
                      <a:pt x="9972" y="17608"/>
                    </a:lnTo>
                    <a:lnTo>
                      <a:pt x="9972" y="14566"/>
                    </a:lnTo>
                    <a:lnTo>
                      <a:pt x="249" y="4843"/>
                    </a:lnTo>
                    <a:lnTo>
                      <a:pt x="24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90" name="Google Shape;690;p22"/>
              <p:cNvGrpSpPr/>
              <p:nvPr/>
            </p:nvGrpSpPr>
            <p:grpSpPr>
              <a:xfrm>
                <a:off x="7545825" y="435764"/>
                <a:ext cx="827314" cy="410158"/>
                <a:chOff x="5989375" y="1843575"/>
                <a:chExt cx="136525" cy="67675"/>
              </a:xfrm>
            </p:grpSpPr>
            <p:sp>
              <p:nvSpPr>
                <p:cNvPr id="691" name="Google Shape;691;p22"/>
                <p:cNvSpPr/>
                <p:nvPr/>
              </p:nvSpPr>
              <p:spPr>
                <a:xfrm>
                  <a:off x="6047225" y="1843575"/>
                  <a:ext cx="20525" cy="20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1" h="822" extrusionOk="0">
                      <a:moveTo>
                        <a:pt x="709" y="0"/>
                      </a:moveTo>
                      <a:lnTo>
                        <a:pt x="0" y="709"/>
                      </a:lnTo>
                      <a:lnTo>
                        <a:pt x="112" y="821"/>
                      </a:lnTo>
                      <a:lnTo>
                        <a:pt x="821" y="113"/>
                      </a:lnTo>
                      <a:lnTo>
                        <a:pt x="70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2" name="Google Shape;692;p22"/>
                <p:cNvSpPr/>
                <p:nvPr/>
              </p:nvSpPr>
              <p:spPr>
                <a:xfrm>
                  <a:off x="6047225" y="1843575"/>
                  <a:ext cx="20525" cy="20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1" h="822" extrusionOk="0">
                      <a:moveTo>
                        <a:pt x="112" y="0"/>
                      </a:moveTo>
                      <a:lnTo>
                        <a:pt x="0" y="113"/>
                      </a:lnTo>
                      <a:lnTo>
                        <a:pt x="709" y="821"/>
                      </a:lnTo>
                      <a:lnTo>
                        <a:pt x="821" y="709"/>
                      </a:lnTo>
                      <a:lnTo>
                        <a:pt x="112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3" name="Google Shape;693;p22"/>
                <p:cNvSpPr/>
                <p:nvPr/>
              </p:nvSpPr>
              <p:spPr>
                <a:xfrm>
                  <a:off x="5989475" y="1843675"/>
                  <a:ext cx="20650" cy="20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" h="822" extrusionOk="0">
                      <a:moveTo>
                        <a:pt x="713" y="0"/>
                      </a:moveTo>
                      <a:lnTo>
                        <a:pt x="1" y="709"/>
                      </a:lnTo>
                      <a:lnTo>
                        <a:pt x="113" y="821"/>
                      </a:lnTo>
                      <a:lnTo>
                        <a:pt x="825" y="113"/>
                      </a:lnTo>
                      <a:lnTo>
                        <a:pt x="713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4" name="Google Shape;694;p22"/>
                <p:cNvSpPr/>
                <p:nvPr/>
              </p:nvSpPr>
              <p:spPr>
                <a:xfrm>
                  <a:off x="5989375" y="1843575"/>
                  <a:ext cx="20650" cy="20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" h="822" extrusionOk="0">
                      <a:moveTo>
                        <a:pt x="117" y="0"/>
                      </a:moveTo>
                      <a:lnTo>
                        <a:pt x="1" y="113"/>
                      </a:lnTo>
                      <a:lnTo>
                        <a:pt x="713" y="821"/>
                      </a:lnTo>
                      <a:lnTo>
                        <a:pt x="825" y="709"/>
                      </a:lnTo>
                      <a:lnTo>
                        <a:pt x="117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5" name="Google Shape;695;p22"/>
                <p:cNvSpPr/>
                <p:nvPr/>
              </p:nvSpPr>
              <p:spPr>
                <a:xfrm>
                  <a:off x="6105350" y="1890600"/>
                  <a:ext cx="20550" cy="20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2" h="826" extrusionOk="0">
                      <a:moveTo>
                        <a:pt x="709" y="1"/>
                      </a:moveTo>
                      <a:lnTo>
                        <a:pt x="1" y="713"/>
                      </a:lnTo>
                      <a:lnTo>
                        <a:pt x="113" y="825"/>
                      </a:lnTo>
                      <a:lnTo>
                        <a:pt x="821" y="113"/>
                      </a:lnTo>
                      <a:lnTo>
                        <a:pt x="70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6" name="Google Shape;696;p22"/>
                <p:cNvSpPr/>
                <p:nvPr/>
              </p:nvSpPr>
              <p:spPr>
                <a:xfrm>
                  <a:off x="6105350" y="1890600"/>
                  <a:ext cx="20550" cy="20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2" h="826" extrusionOk="0">
                      <a:moveTo>
                        <a:pt x="113" y="1"/>
                      </a:moveTo>
                      <a:lnTo>
                        <a:pt x="1" y="113"/>
                      </a:lnTo>
                      <a:lnTo>
                        <a:pt x="709" y="825"/>
                      </a:lnTo>
                      <a:lnTo>
                        <a:pt x="821" y="709"/>
                      </a:lnTo>
                      <a:lnTo>
                        <a:pt x="113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7" name="Google Shape;697;p22"/>
                <p:cNvSpPr/>
                <p:nvPr/>
              </p:nvSpPr>
              <p:spPr>
                <a:xfrm>
                  <a:off x="6047525" y="1890600"/>
                  <a:ext cx="20625" cy="20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5" h="826" extrusionOk="0">
                      <a:moveTo>
                        <a:pt x="713" y="1"/>
                      </a:moveTo>
                      <a:lnTo>
                        <a:pt x="0" y="709"/>
                      </a:lnTo>
                      <a:lnTo>
                        <a:pt x="116" y="825"/>
                      </a:lnTo>
                      <a:lnTo>
                        <a:pt x="825" y="113"/>
                      </a:lnTo>
                      <a:lnTo>
                        <a:pt x="713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8" name="Google Shape;698;p22"/>
                <p:cNvSpPr/>
                <p:nvPr/>
              </p:nvSpPr>
              <p:spPr>
                <a:xfrm>
                  <a:off x="6047525" y="1890600"/>
                  <a:ext cx="20625" cy="20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5" h="826" extrusionOk="0">
                      <a:moveTo>
                        <a:pt x="112" y="1"/>
                      </a:moveTo>
                      <a:lnTo>
                        <a:pt x="0" y="113"/>
                      </a:lnTo>
                      <a:lnTo>
                        <a:pt x="713" y="825"/>
                      </a:lnTo>
                      <a:lnTo>
                        <a:pt x="825" y="709"/>
                      </a:lnTo>
                      <a:lnTo>
                        <a:pt x="112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699" name="Google Shape;699;p22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24"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8" name="Google Shape;778;p25"/>
          <p:cNvGrpSpPr/>
          <p:nvPr/>
        </p:nvGrpSpPr>
        <p:grpSpPr>
          <a:xfrm>
            <a:off x="-1296571" y="-620648"/>
            <a:ext cx="3482238" cy="4516379"/>
            <a:chOff x="-1296571" y="-620648"/>
            <a:chExt cx="3482238" cy="4516379"/>
          </a:xfrm>
        </p:grpSpPr>
        <p:sp>
          <p:nvSpPr>
            <p:cNvPr id="779" name="Google Shape;779;p25"/>
            <p:cNvSpPr/>
            <p:nvPr/>
          </p:nvSpPr>
          <p:spPr>
            <a:xfrm>
              <a:off x="-1296571" y="0"/>
              <a:ext cx="3031826" cy="2004580"/>
            </a:xfrm>
            <a:custGeom>
              <a:avLst/>
              <a:gdLst/>
              <a:ahLst/>
              <a:cxnLst/>
              <a:rect l="l" t="t" r="r" b="b"/>
              <a:pathLst>
                <a:path w="24054" h="15904" extrusionOk="0">
                  <a:moveTo>
                    <a:pt x="17228" y="0"/>
                  </a:moveTo>
                  <a:lnTo>
                    <a:pt x="9955" y="7274"/>
                  </a:lnTo>
                  <a:lnTo>
                    <a:pt x="6725" y="7274"/>
                  </a:lnTo>
                  <a:lnTo>
                    <a:pt x="2610" y="11384"/>
                  </a:lnTo>
                  <a:lnTo>
                    <a:pt x="2610" y="13298"/>
                  </a:lnTo>
                  <a:lnTo>
                    <a:pt x="0" y="15904"/>
                  </a:lnTo>
                  <a:lnTo>
                    <a:pt x="7093" y="15904"/>
                  </a:lnTo>
                  <a:lnTo>
                    <a:pt x="12993" y="10003"/>
                  </a:lnTo>
                  <a:lnTo>
                    <a:pt x="15207" y="10003"/>
                  </a:lnTo>
                  <a:lnTo>
                    <a:pt x="19494" y="5716"/>
                  </a:lnTo>
                  <a:lnTo>
                    <a:pt x="19494" y="4560"/>
                  </a:lnTo>
                  <a:lnTo>
                    <a:pt x="240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80" name="Google Shape;780;p25"/>
            <p:cNvGrpSpPr/>
            <p:nvPr/>
          </p:nvGrpSpPr>
          <p:grpSpPr>
            <a:xfrm>
              <a:off x="-941814" y="-620648"/>
              <a:ext cx="3127481" cy="4516379"/>
              <a:chOff x="278245" y="-184325"/>
              <a:chExt cx="2358228" cy="3405504"/>
            </a:xfrm>
          </p:grpSpPr>
          <p:grpSp>
            <p:nvGrpSpPr>
              <p:cNvPr id="781" name="Google Shape;781;p25"/>
              <p:cNvGrpSpPr/>
              <p:nvPr/>
            </p:nvGrpSpPr>
            <p:grpSpPr>
              <a:xfrm>
                <a:off x="278245" y="-184325"/>
                <a:ext cx="2358228" cy="3336759"/>
                <a:chOff x="1181475" y="2041825"/>
                <a:chExt cx="620325" cy="877725"/>
              </a:xfrm>
            </p:grpSpPr>
            <p:sp>
              <p:nvSpPr>
                <p:cNvPr id="782" name="Google Shape;782;p25"/>
                <p:cNvSpPr/>
                <p:nvPr/>
              </p:nvSpPr>
              <p:spPr>
                <a:xfrm>
                  <a:off x="1185375" y="2377350"/>
                  <a:ext cx="119525" cy="119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81" h="4780" extrusionOk="0">
                      <a:moveTo>
                        <a:pt x="4780" y="0"/>
                      </a:moveTo>
                      <a:lnTo>
                        <a:pt x="2390" y="2390"/>
                      </a:lnTo>
                      <a:lnTo>
                        <a:pt x="1" y="4780"/>
                      </a:lnTo>
                      <a:lnTo>
                        <a:pt x="1362" y="4780"/>
                      </a:lnTo>
                      <a:lnTo>
                        <a:pt x="3071" y="3071"/>
                      </a:lnTo>
                      <a:lnTo>
                        <a:pt x="4780" y="1361"/>
                      </a:lnTo>
                      <a:lnTo>
                        <a:pt x="478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3" name="Google Shape;783;p25"/>
                <p:cNvSpPr/>
                <p:nvPr/>
              </p:nvSpPr>
              <p:spPr>
                <a:xfrm>
                  <a:off x="1767500" y="2041825"/>
                  <a:ext cx="34300" cy="29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2" h="1177" extrusionOk="0">
                      <a:moveTo>
                        <a:pt x="782" y="310"/>
                      </a:moveTo>
                      <a:cubicBezTo>
                        <a:pt x="924" y="310"/>
                        <a:pt x="1061" y="421"/>
                        <a:pt x="1061" y="588"/>
                      </a:cubicBezTo>
                      <a:cubicBezTo>
                        <a:pt x="1061" y="741"/>
                        <a:pt x="937" y="865"/>
                        <a:pt x="785" y="865"/>
                      </a:cubicBezTo>
                      <a:cubicBezTo>
                        <a:pt x="537" y="865"/>
                        <a:pt x="413" y="568"/>
                        <a:pt x="589" y="392"/>
                      </a:cubicBezTo>
                      <a:cubicBezTo>
                        <a:pt x="644" y="335"/>
                        <a:pt x="714" y="310"/>
                        <a:pt x="782" y="310"/>
                      </a:cubicBezTo>
                      <a:close/>
                      <a:moveTo>
                        <a:pt x="785" y="0"/>
                      </a:moveTo>
                      <a:cubicBezTo>
                        <a:pt x="260" y="0"/>
                        <a:pt x="0" y="632"/>
                        <a:pt x="369" y="1005"/>
                      </a:cubicBezTo>
                      <a:cubicBezTo>
                        <a:pt x="488" y="1123"/>
                        <a:pt x="635" y="1176"/>
                        <a:pt x="779" y="1176"/>
                      </a:cubicBezTo>
                      <a:cubicBezTo>
                        <a:pt x="1082" y="1176"/>
                        <a:pt x="1372" y="940"/>
                        <a:pt x="1369" y="584"/>
                      </a:cubicBezTo>
                      <a:cubicBezTo>
                        <a:pt x="1369" y="264"/>
                        <a:pt x="1105" y="4"/>
                        <a:pt x="78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4" name="Google Shape;784;p25"/>
                <p:cNvSpPr/>
                <p:nvPr/>
              </p:nvSpPr>
              <p:spPr>
                <a:xfrm>
                  <a:off x="1181475" y="2060725"/>
                  <a:ext cx="600250" cy="858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010" h="34353" extrusionOk="0">
                      <a:moveTo>
                        <a:pt x="23789" y="1"/>
                      </a:moveTo>
                      <a:lnTo>
                        <a:pt x="15584" y="8210"/>
                      </a:lnTo>
                      <a:lnTo>
                        <a:pt x="9043" y="8210"/>
                      </a:lnTo>
                      <a:lnTo>
                        <a:pt x="8995" y="8254"/>
                      </a:lnTo>
                      <a:lnTo>
                        <a:pt x="1" y="17249"/>
                      </a:lnTo>
                      <a:lnTo>
                        <a:pt x="1" y="20091"/>
                      </a:lnTo>
                      <a:lnTo>
                        <a:pt x="5493" y="25583"/>
                      </a:lnTo>
                      <a:lnTo>
                        <a:pt x="5493" y="30098"/>
                      </a:lnTo>
                      <a:lnTo>
                        <a:pt x="1458" y="34137"/>
                      </a:lnTo>
                      <a:lnTo>
                        <a:pt x="1678" y="34353"/>
                      </a:lnTo>
                      <a:lnTo>
                        <a:pt x="5805" y="30226"/>
                      </a:lnTo>
                      <a:lnTo>
                        <a:pt x="5805" y="25454"/>
                      </a:lnTo>
                      <a:lnTo>
                        <a:pt x="313" y="19963"/>
                      </a:lnTo>
                      <a:lnTo>
                        <a:pt x="313" y="17377"/>
                      </a:lnTo>
                      <a:lnTo>
                        <a:pt x="9171" y="8519"/>
                      </a:lnTo>
                      <a:lnTo>
                        <a:pt x="15712" y="8519"/>
                      </a:lnTo>
                      <a:lnTo>
                        <a:pt x="15756" y="8475"/>
                      </a:lnTo>
                      <a:lnTo>
                        <a:pt x="24010" y="221"/>
                      </a:lnTo>
                      <a:lnTo>
                        <a:pt x="23789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5" name="Google Shape;785;p25"/>
                <p:cNvSpPr/>
                <p:nvPr/>
              </p:nvSpPr>
              <p:spPr>
                <a:xfrm>
                  <a:off x="1260925" y="2268575"/>
                  <a:ext cx="243200" cy="37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28" h="14823" extrusionOk="0">
                      <a:moveTo>
                        <a:pt x="9640" y="0"/>
                      </a:moveTo>
                      <a:lnTo>
                        <a:pt x="4148" y="5492"/>
                      </a:lnTo>
                      <a:lnTo>
                        <a:pt x="4148" y="10588"/>
                      </a:lnTo>
                      <a:lnTo>
                        <a:pt x="1" y="14735"/>
                      </a:lnTo>
                      <a:lnTo>
                        <a:pt x="89" y="14823"/>
                      </a:lnTo>
                      <a:lnTo>
                        <a:pt x="4272" y="10640"/>
                      </a:lnTo>
                      <a:lnTo>
                        <a:pt x="4272" y="5544"/>
                      </a:lnTo>
                      <a:lnTo>
                        <a:pt x="9728" y="88"/>
                      </a:lnTo>
                      <a:lnTo>
                        <a:pt x="964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6" name="Google Shape;786;p25"/>
                <p:cNvSpPr/>
                <p:nvPr/>
              </p:nvSpPr>
              <p:spPr>
                <a:xfrm>
                  <a:off x="1194400" y="2571875"/>
                  <a:ext cx="129400" cy="20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76" h="8175" extrusionOk="0">
                      <a:moveTo>
                        <a:pt x="0" y="1"/>
                      </a:moveTo>
                      <a:lnTo>
                        <a:pt x="0" y="3087"/>
                      </a:lnTo>
                      <a:lnTo>
                        <a:pt x="5088" y="8175"/>
                      </a:lnTo>
                      <a:lnTo>
                        <a:pt x="5176" y="8087"/>
                      </a:lnTo>
                      <a:lnTo>
                        <a:pt x="124" y="3035"/>
                      </a:lnTo>
                      <a:lnTo>
                        <a:pt x="12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787" name="Google Shape;787;p25"/>
              <p:cNvSpPr/>
              <p:nvPr/>
            </p:nvSpPr>
            <p:spPr>
              <a:xfrm>
                <a:off x="336260" y="3109317"/>
                <a:ext cx="130395" cy="111862"/>
              </a:xfrm>
              <a:custGeom>
                <a:avLst/>
                <a:gdLst/>
                <a:ahLst/>
                <a:cxnLst/>
                <a:rect l="l" t="t" r="r" b="b"/>
                <a:pathLst>
                  <a:path w="1372" h="1177" extrusionOk="0">
                    <a:moveTo>
                      <a:pt x="782" y="310"/>
                    </a:moveTo>
                    <a:cubicBezTo>
                      <a:pt x="924" y="310"/>
                      <a:pt x="1061" y="421"/>
                      <a:pt x="1061" y="588"/>
                    </a:cubicBezTo>
                    <a:cubicBezTo>
                      <a:pt x="1061" y="741"/>
                      <a:pt x="937" y="865"/>
                      <a:pt x="785" y="865"/>
                    </a:cubicBezTo>
                    <a:cubicBezTo>
                      <a:pt x="537" y="865"/>
                      <a:pt x="413" y="568"/>
                      <a:pt x="589" y="392"/>
                    </a:cubicBezTo>
                    <a:cubicBezTo>
                      <a:pt x="644" y="335"/>
                      <a:pt x="714" y="310"/>
                      <a:pt x="782" y="310"/>
                    </a:cubicBezTo>
                    <a:close/>
                    <a:moveTo>
                      <a:pt x="785" y="0"/>
                    </a:moveTo>
                    <a:cubicBezTo>
                      <a:pt x="260" y="0"/>
                      <a:pt x="0" y="632"/>
                      <a:pt x="369" y="1005"/>
                    </a:cubicBezTo>
                    <a:cubicBezTo>
                      <a:pt x="488" y="1123"/>
                      <a:pt x="635" y="1176"/>
                      <a:pt x="779" y="1176"/>
                    </a:cubicBezTo>
                    <a:cubicBezTo>
                      <a:pt x="1082" y="1176"/>
                      <a:pt x="1372" y="940"/>
                      <a:pt x="1369" y="584"/>
                    </a:cubicBezTo>
                    <a:cubicBezTo>
                      <a:pt x="1369" y="264"/>
                      <a:pt x="1105" y="4"/>
                      <a:pt x="78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88" name="Google Shape;788;p25"/>
          <p:cNvGrpSpPr/>
          <p:nvPr/>
        </p:nvGrpSpPr>
        <p:grpSpPr>
          <a:xfrm>
            <a:off x="5245253" y="-441860"/>
            <a:ext cx="6654696" cy="9380356"/>
            <a:chOff x="5245253" y="-441860"/>
            <a:chExt cx="6654696" cy="9380356"/>
          </a:xfrm>
        </p:grpSpPr>
        <p:sp>
          <p:nvSpPr>
            <p:cNvPr id="789" name="Google Shape;789;p25"/>
            <p:cNvSpPr/>
            <p:nvPr/>
          </p:nvSpPr>
          <p:spPr>
            <a:xfrm rot="10800000" flipH="1">
              <a:off x="5245253" y="1301790"/>
              <a:ext cx="6654696" cy="7636707"/>
            </a:xfrm>
            <a:custGeom>
              <a:avLst/>
              <a:gdLst/>
              <a:ahLst/>
              <a:cxnLst/>
              <a:rect l="l" t="t" r="r" b="b"/>
              <a:pathLst>
                <a:path w="71832" h="82432" extrusionOk="0">
                  <a:moveTo>
                    <a:pt x="205" y="1"/>
                  </a:moveTo>
                  <a:lnTo>
                    <a:pt x="1" y="205"/>
                  </a:lnTo>
                  <a:lnTo>
                    <a:pt x="27924" y="28129"/>
                  </a:lnTo>
                  <a:lnTo>
                    <a:pt x="27924" y="38728"/>
                  </a:lnTo>
                  <a:lnTo>
                    <a:pt x="36526" y="47330"/>
                  </a:lnTo>
                  <a:lnTo>
                    <a:pt x="45629" y="56433"/>
                  </a:lnTo>
                  <a:lnTo>
                    <a:pt x="71627" y="82431"/>
                  </a:lnTo>
                  <a:lnTo>
                    <a:pt x="71831" y="82227"/>
                  </a:lnTo>
                  <a:lnTo>
                    <a:pt x="46493" y="56889"/>
                  </a:lnTo>
                  <a:lnTo>
                    <a:pt x="46493" y="47935"/>
                  </a:lnTo>
                  <a:lnTo>
                    <a:pt x="53711" y="40954"/>
                  </a:lnTo>
                  <a:lnTo>
                    <a:pt x="51481" y="38724"/>
                  </a:lnTo>
                  <a:lnTo>
                    <a:pt x="37095" y="38724"/>
                  </a:lnTo>
                  <a:lnTo>
                    <a:pt x="32496" y="34125"/>
                  </a:lnTo>
                  <a:lnTo>
                    <a:pt x="32496" y="32288"/>
                  </a:lnTo>
                  <a:lnTo>
                    <a:pt x="27924" y="27712"/>
                  </a:lnTo>
                  <a:lnTo>
                    <a:pt x="27924" y="27720"/>
                  </a:lnTo>
                  <a:lnTo>
                    <a:pt x="20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90" name="Google Shape;790;p25"/>
            <p:cNvGrpSpPr/>
            <p:nvPr/>
          </p:nvGrpSpPr>
          <p:grpSpPr>
            <a:xfrm flipH="1">
              <a:off x="8418770" y="-441860"/>
              <a:ext cx="2708843" cy="3931638"/>
              <a:chOff x="6769513" y="299393"/>
              <a:chExt cx="1308620" cy="1899525"/>
            </a:xfrm>
          </p:grpSpPr>
          <p:sp>
            <p:nvSpPr>
              <p:cNvPr id="791" name="Google Shape;791;p25"/>
              <p:cNvSpPr/>
              <p:nvPr/>
            </p:nvSpPr>
            <p:spPr>
              <a:xfrm>
                <a:off x="7817889" y="1007055"/>
                <a:ext cx="252070" cy="252070"/>
              </a:xfrm>
              <a:custGeom>
                <a:avLst/>
                <a:gdLst/>
                <a:ahLst/>
                <a:cxnLst/>
                <a:rect l="l" t="t" r="r" b="b"/>
                <a:pathLst>
                  <a:path w="4564" h="4564" extrusionOk="0">
                    <a:moveTo>
                      <a:pt x="0" y="1"/>
                    </a:moveTo>
                    <a:lnTo>
                      <a:pt x="0" y="1302"/>
                    </a:lnTo>
                    <a:lnTo>
                      <a:pt x="1629" y="2931"/>
                    </a:lnTo>
                    <a:lnTo>
                      <a:pt x="3263" y="4564"/>
                    </a:lnTo>
                    <a:lnTo>
                      <a:pt x="4563" y="4564"/>
                    </a:lnTo>
                    <a:lnTo>
                      <a:pt x="2282" y="228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2" name="Google Shape;792;p25"/>
              <p:cNvSpPr/>
              <p:nvPr/>
            </p:nvSpPr>
            <p:spPr>
              <a:xfrm>
                <a:off x="7983027" y="2137006"/>
                <a:ext cx="72351" cy="61913"/>
              </a:xfrm>
              <a:custGeom>
                <a:avLst/>
                <a:gdLst/>
                <a:ahLst/>
                <a:cxnLst/>
                <a:rect l="l" t="t" r="r" b="b"/>
                <a:pathLst>
                  <a:path w="1310" h="1121" extrusionOk="0">
                    <a:moveTo>
                      <a:pt x="563" y="294"/>
                    </a:moveTo>
                    <a:cubicBezTo>
                      <a:pt x="628" y="294"/>
                      <a:pt x="695" y="318"/>
                      <a:pt x="749" y="372"/>
                    </a:cubicBezTo>
                    <a:cubicBezTo>
                      <a:pt x="913" y="536"/>
                      <a:pt x="797" y="821"/>
                      <a:pt x="561" y="821"/>
                    </a:cubicBezTo>
                    <a:cubicBezTo>
                      <a:pt x="417" y="821"/>
                      <a:pt x="297" y="704"/>
                      <a:pt x="297" y="560"/>
                    </a:cubicBezTo>
                    <a:cubicBezTo>
                      <a:pt x="297" y="400"/>
                      <a:pt x="427" y="294"/>
                      <a:pt x="563" y="294"/>
                    </a:cubicBezTo>
                    <a:close/>
                    <a:moveTo>
                      <a:pt x="561" y="0"/>
                    </a:moveTo>
                    <a:cubicBezTo>
                      <a:pt x="252" y="0"/>
                      <a:pt x="0" y="248"/>
                      <a:pt x="0" y="560"/>
                    </a:cubicBezTo>
                    <a:cubicBezTo>
                      <a:pt x="0" y="897"/>
                      <a:pt x="278" y="1121"/>
                      <a:pt x="566" y="1121"/>
                    </a:cubicBezTo>
                    <a:cubicBezTo>
                      <a:pt x="704" y="1121"/>
                      <a:pt x="843" y="1070"/>
                      <a:pt x="957" y="957"/>
                    </a:cubicBezTo>
                    <a:cubicBezTo>
                      <a:pt x="1309" y="600"/>
                      <a:pt x="1061" y="0"/>
                      <a:pt x="5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3" name="Google Shape;793;p25"/>
              <p:cNvSpPr/>
              <p:nvPr/>
            </p:nvSpPr>
            <p:spPr>
              <a:xfrm>
                <a:off x="6769513" y="299393"/>
                <a:ext cx="61968" cy="61747"/>
              </a:xfrm>
              <a:custGeom>
                <a:avLst/>
                <a:gdLst/>
                <a:ahLst/>
                <a:cxnLst/>
                <a:rect l="l" t="t" r="r" b="b"/>
                <a:pathLst>
                  <a:path w="1122" h="1118" extrusionOk="0">
                    <a:moveTo>
                      <a:pt x="561" y="293"/>
                    </a:moveTo>
                    <a:cubicBezTo>
                      <a:pt x="705" y="293"/>
                      <a:pt x="825" y="413"/>
                      <a:pt x="825" y="557"/>
                    </a:cubicBezTo>
                    <a:cubicBezTo>
                      <a:pt x="825" y="705"/>
                      <a:pt x="705" y="821"/>
                      <a:pt x="561" y="821"/>
                    </a:cubicBezTo>
                    <a:cubicBezTo>
                      <a:pt x="417" y="821"/>
                      <a:pt x="297" y="705"/>
                      <a:pt x="297" y="557"/>
                    </a:cubicBezTo>
                    <a:cubicBezTo>
                      <a:pt x="297" y="413"/>
                      <a:pt x="417" y="293"/>
                      <a:pt x="561" y="293"/>
                    </a:cubicBezTo>
                    <a:close/>
                    <a:moveTo>
                      <a:pt x="554" y="1"/>
                    </a:moveTo>
                    <a:cubicBezTo>
                      <a:pt x="249" y="1"/>
                      <a:pt x="1" y="251"/>
                      <a:pt x="1" y="557"/>
                    </a:cubicBezTo>
                    <a:cubicBezTo>
                      <a:pt x="1" y="865"/>
                      <a:pt x="253" y="1117"/>
                      <a:pt x="561" y="1117"/>
                    </a:cubicBezTo>
                    <a:cubicBezTo>
                      <a:pt x="869" y="1117"/>
                      <a:pt x="1122" y="865"/>
                      <a:pt x="1122" y="557"/>
                    </a:cubicBezTo>
                    <a:cubicBezTo>
                      <a:pt x="1122" y="249"/>
                      <a:pt x="869" y="1"/>
                      <a:pt x="561" y="1"/>
                    </a:cubicBezTo>
                    <a:cubicBezTo>
                      <a:pt x="559" y="1"/>
                      <a:pt x="556" y="1"/>
                      <a:pt x="5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4" name="Google Shape;794;p25"/>
              <p:cNvSpPr/>
              <p:nvPr/>
            </p:nvSpPr>
            <p:spPr>
              <a:xfrm>
                <a:off x="6811985" y="339214"/>
                <a:ext cx="1266148" cy="1811765"/>
              </a:xfrm>
              <a:custGeom>
                <a:avLst/>
                <a:gdLst/>
                <a:ahLst/>
                <a:cxnLst/>
                <a:rect l="l" t="t" r="r" b="b"/>
                <a:pathLst>
                  <a:path w="22925" h="32804" extrusionOk="0">
                    <a:moveTo>
                      <a:pt x="208" y="0"/>
                    </a:moveTo>
                    <a:lnTo>
                      <a:pt x="0" y="208"/>
                    </a:lnTo>
                    <a:lnTo>
                      <a:pt x="7878" y="8090"/>
                    </a:lnTo>
                    <a:lnTo>
                      <a:pt x="7922" y="8134"/>
                    </a:lnTo>
                    <a:lnTo>
                      <a:pt x="14170" y="8134"/>
                    </a:lnTo>
                    <a:lnTo>
                      <a:pt x="22628" y="16592"/>
                    </a:lnTo>
                    <a:lnTo>
                      <a:pt x="22628" y="19058"/>
                    </a:lnTo>
                    <a:lnTo>
                      <a:pt x="17385" y="24301"/>
                    </a:lnTo>
                    <a:lnTo>
                      <a:pt x="17385" y="28860"/>
                    </a:lnTo>
                    <a:lnTo>
                      <a:pt x="21323" y="32803"/>
                    </a:lnTo>
                    <a:lnTo>
                      <a:pt x="21532" y="32595"/>
                    </a:lnTo>
                    <a:lnTo>
                      <a:pt x="17681" y="28740"/>
                    </a:lnTo>
                    <a:lnTo>
                      <a:pt x="17681" y="24425"/>
                    </a:lnTo>
                    <a:lnTo>
                      <a:pt x="22925" y="19182"/>
                    </a:lnTo>
                    <a:lnTo>
                      <a:pt x="22925" y="16468"/>
                    </a:lnTo>
                    <a:lnTo>
                      <a:pt x="14334" y="7878"/>
                    </a:lnTo>
                    <a:lnTo>
                      <a:pt x="14290" y="7838"/>
                    </a:lnTo>
                    <a:lnTo>
                      <a:pt x="8046" y="7838"/>
                    </a:lnTo>
                    <a:lnTo>
                      <a:pt x="20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5" name="Google Shape;795;p25"/>
              <p:cNvSpPr/>
              <p:nvPr/>
            </p:nvSpPr>
            <p:spPr>
              <a:xfrm>
                <a:off x="7397589" y="777575"/>
                <a:ext cx="512976" cy="781781"/>
              </a:xfrm>
              <a:custGeom>
                <a:avLst/>
                <a:gdLst/>
                <a:ahLst/>
                <a:cxnLst/>
                <a:rect l="l" t="t" r="r" b="b"/>
                <a:pathLst>
                  <a:path w="9288" h="14155" extrusionOk="0">
                    <a:moveTo>
                      <a:pt x="81" y="1"/>
                    </a:moveTo>
                    <a:lnTo>
                      <a:pt x="1" y="85"/>
                    </a:lnTo>
                    <a:lnTo>
                      <a:pt x="5209" y="5292"/>
                    </a:lnTo>
                    <a:lnTo>
                      <a:pt x="5209" y="10160"/>
                    </a:lnTo>
                    <a:lnTo>
                      <a:pt x="9203" y="14155"/>
                    </a:lnTo>
                    <a:lnTo>
                      <a:pt x="9287" y="14071"/>
                    </a:lnTo>
                    <a:lnTo>
                      <a:pt x="5325" y="10108"/>
                    </a:lnTo>
                    <a:lnTo>
                      <a:pt x="5325" y="5244"/>
                    </a:lnTo>
                    <a:lnTo>
                      <a:pt x="8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" name="Google Shape;796;p25"/>
              <p:cNvSpPr/>
              <p:nvPr/>
            </p:nvSpPr>
            <p:spPr>
              <a:xfrm>
                <a:off x="7777847" y="1417359"/>
                <a:ext cx="273112" cy="431181"/>
              </a:xfrm>
              <a:custGeom>
                <a:avLst/>
                <a:gdLst/>
                <a:ahLst/>
                <a:cxnLst/>
                <a:rect l="l" t="t" r="r" b="b"/>
                <a:pathLst>
                  <a:path w="4945" h="7807" extrusionOk="0">
                    <a:moveTo>
                      <a:pt x="4824" y="1"/>
                    </a:moveTo>
                    <a:lnTo>
                      <a:pt x="4824" y="2899"/>
                    </a:lnTo>
                    <a:lnTo>
                      <a:pt x="1" y="7722"/>
                    </a:lnTo>
                    <a:lnTo>
                      <a:pt x="85" y="7806"/>
                    </a:lnTo>
                    <a:lnTo>
                      <a:pt x="4944" y="2951"/>
                    </a:lnTo>
                    <a:lnTo>
                      <a:pt x="494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97" name="Google Shape;797;p25"/>
            <p:cNvSpPr/>
            <p:nvPr/>
          </p:nvSpPr>
          <p:spPr>
            <a:xfrm rot="10800000" flipH="1">
              <a:off x="8322117" y="3604890"/>
              <a:ext cx="1464987" cy="2586938"/>
            </a:xfrm>
            <a:custGeom>
              <a:avLst/>
              <a:gdLst/>
              <a:ahLst/>
              <a:cxnLst/>
              <a:rect l="l" t="t" r="r" b="b"/>
              <a:pathLst>
                <a:path w="9972" h="17609" extrusionOk="0">
                  <a:moveTo>
                    <a:pt x="1" y="0"/>
                  </a:moveTo>
                  <a:lnTo>
                    <a:pt x="1" y="4948"/>
                  </a:lnTo>
                  <a:lnTo>
                    <a:pt x="9720" y="14670"/>
                  </a:lnTo>
                  <a:lnTo>
                    <a:pt x="9720" y="17608"/>
                  </a:lnTo>
                  <a:lnTo>
                    <a:pt x="9972" y="17608"/>
                  </a:lnTo>
                  <a:lnTo>
                    <a:pt x="9972" y="14566"/>
                  </a:lnTo>
                  <a:lnTo>
                    <a:pt x="249" y="4843"/>
                  </a:lnTo>
                  <a:lnTo>
                    <a:pt x="24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25"/>
            <p:cNvSpPr/>
            <p:nvPr/>
          </p:nvSpPr>
          <p:spPr>
            <a:xfrm rot="10800000" flipH="1">
              <a:off x="8796218" y="3575323"/>
              <a:ext cx="727762" cy="727762"/>
            </a:xfrm>
            <a:custGeom>
              <a:avLst/>
              <a:gdLst/>
              <a:ahLst/>
              <a:cxnLst/>
              <a:rect l="l" t="t" r="r" b="b"/>
              <a:pathLst>
                <a:path w="9936" h="9936" fill="none" extrusionOk="0">
                  <a:moveTo>
                    <a:pt x="8170" y="1770"/>
                  </a:moveTo>
                  <a:cubicBezTo>
                    <a:pt x="9936" y="3535"/>
                    <a:pt x="9936" y="6401"/>
                    <a:pt x="8170" y="8170"/>
                  </a:cubicBezTo>
                  <a:cubicBezTo>
                    <a:pt x="6401" y="9935"/>
                    <a:pt x="3535" y="9935"/>
                    <a:pt x="1770" y="8170"/>
                  </a:cubicBezTo>
                  <a:cubicBezTo>
                    <a:pt x="1" y="6401"/>
                    <a:pt x="1" y="3535"/>
                    <a:pt x="1770" y="1770"/>
                  </a:cubicBezTo>
                  <a:cubicBezTo>
                    <a:pt x="3535" y="0"/>
                    <a:pt x="6401" y="0"/>
                    <a:pt x="8170" y="177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accent3"/>
              </a:solidFill>
              <a:prstDash val="solid"/>
              <a:miter lim="40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25">
    <p:spTree>
      <p:nvGrpSpPr>
        <p:cNvPr id="1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0" name="Google Shape;800;p26"/>
          <p:cNvGrpSpPr/>
          <p:nvPr/>
        </p:nvGrpSpPr>
        <p:grpSpPr>
          <a:xfrm rot="10800000" flipH="1">
            <a:off x="8002875" y="-893617"/>
            <a:ext cx="1599393" cy="2188720"/>
            <a:chOff x="8051125" y="4018221"/>
            <a:chExt cx="1599393" cy="2188720"/>
          </a:xfrm>
        </p:grpSpPr>
        <p:sp>
          <p:nvSpPr>
            <p:cNvPr id="801" name="Google Shape;801;p26"/>
            <p:cNvSpPr/>
            <p:nvPr/>
          </p:nvSpPr>
          <p:spPr>
            <a:xfrm>
              <a:off x="8051125" y="4157250"/>
              <a:ext cx="1311339" cy="1311189"/>
            </a:xfrm>
            <a:custGeom>
              <a:avLst/>
              <a:gdLst/>
              <a:ahLst/>
              <a:cxnLst/>
              <a:rect l="l" t="t" r="r" b="b"/>
              <a:pathLst>
                <a:path w="8763" h="8762" extrusionOk="0">
                  <a:moveTo>
                    <a:pt x="8762" y="1"/>
                  </a:moveTo>
                  <a:lnTo>
                    <a:pt x="4382" y="4381"/>
                  </a:lnTo>
                  <a:lnTo>
                    <a:pt x="1" y="8762"/>
                  </a:lnTo>
                  <a:lnTo>
                    <a:pt x="2496" y="8762"/>
                  </a:lnTo>
                  <a:lnTo>
                    <a:pt x="5602" y="5657"/>
                  </a:lnTo>
                  <a:lnTo>
                    <a:pt x="8762" y="2496"/>
                  </a:lnTo>
                  <a:lnTo>
                    <a:pt x="876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02" name="Google Shape;802;p26"/>
            <p:cNvGrpSpPr/>
            <p:nvPr/>
          </p:nvGrpSpPr>
          <p:grpSpPr>
            <a:xfrm>
              <a:off x="8421632" y="4018221"/>
              <a:ext cx="1228886" cy="2188720"/>
              <a:chOff x="8389396" y="1055350"/>
              <a:chExt cx="1228886" cy="2188720"/>
            </a:xfrm>
          </p:grpSpPr>
          <p:sp>
            <p:nvSpPr>
              <p:cNvPr id="803" name="Google Shape;803;p26"/>
              <p:cNvSpPr/>
              <p:nvPr/>
            </p:nvSpPr>
            <p:spPr>
              <a:xfrm>
                <a:off x="8421616" y="1130946"/>
                <a:ext cx="1196665" cy="2113124"/>
              </a:xfrm>
              <a:custGeom>
                <a:avLst/>
                <a:gdLst/>
                <a:ahLst/>
                <a:cxnLst/>
                <a:rect l="l" t="t" r="r" b="b"/>
                <a:pathLst>
                  <a:path w="9972" h="17609" extrusionOk="0">
                    <a:moveTo>
                      <a:pt x="1" y="0"/>
                    </a:moveTo>
                    <a:lnTo>
                      <a:pt x="1" y="4948"/>
                    </a:lnTo>
                    <a:lnTo>
                      <a:pt x="9720" y="14670"/>
                    </a:lnTo>
                    <a:lnTo>
                      <a:pt x="9720" y="17608"/>
                    </a:lnTo>
                    <a:lnTo>
                      <a:pt x="9972" y="17608"/>
                    </a:lnTo>
                    <a:lnTo>
                      <a:pt x="9972" y="14566"/>
                    </a:lnTo>
                    <a:lnTo>
                      <a:pt x="249" y="4843"/>
                    </a:lnTo>
                    <a:lnTo>
                      <a:pt x="24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" name="Google Shape;804;p26"/>
              <p:cNvSpPr/>
              <p:nvPr/>
            </p:nvSpPr>
            <p:spPr>
              <a:xfrm>
                <a:off x="8389396" y="1055350"/>
                <a:ext cx="95651" cy="95575"/>
              </a:xfrm>
              <a:custGeom>
                <a:avLst/>
                <a:gdLst/>
                <a:ahLst/>
                <a:cxnLst/>
                <a:rect l="l" t="t" r="r" b="b"/>
                <a:pathLst>
                  <a:path w="1374" h="1373" extrusionOk="0">
                    <a:moveTo>
                      <a:pt x="689" y="364"/>
                    </a:moveTo>
                    <a:cubicBezTo>
                      <a:pt x="866" y="364"/>
                      <a:pt x="1010" y="508"/>
                      <a:pt x="1014" y="684"/>
                    </a:cubicBezTo>
                    <a:cubicBezTo>
                      <a:pt x="1014" y="865"/>
                      <a:pt x="866" y="1009"/>
                      <a:pt x="689" y="1009"/>
                    </a:cubicBezTo>
                    <a:cubicBezTo>
                      <a:pt x="509" y="1009"/>
                      <a:pt x="365" y="865"/>
                      <a:pt x="365" y="684"/>
                    </a:cubicBezTo>
                    <a:cubicBezTo>
                      <a:pt x="365" y="508"/>
                      <a:pt x="509" y="364"/>
                      <a:pt x="689" y="364"/>
                    </a:cubicBezTo>
                    <a:close/>
                    <a:moveTo>
                      <a:pt x="689" y="0"/>
                    </a:moveTo>
                    <a:cubicBezTo>
                      <a:pt x="309" y="0"/>
                      <a:pt x="1" y="308"/>
                      <a:pt x="1" y="684"/>
                    </a:cubicBezTo>
                    <a:cubicBezTo>
                      <a:pt x="1" y="1065"/>
                      <a:pt x="309" y="1373"/>
                      <a:pt x="689" y="1373"/>
                    </a:cubicBezTo>
                    <a:cubicBezTo>
                      <a:pt x="1066" y="1373"/>
                      <a:pt x="1374" y="1065"/>
                      <a:pt x="1374" y="684"/>
                    </a:cubicBezTo>
                    <a:cubicBezTo>
                      <a:pt x="1374" y="308"/>
                      <a:pt x="1066" y="0"/>
                      <a:pt x="68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805" name="Google Shape;805;p26"/>
          <p:cNvGrpSpPr/>
          <p:nvPr/>
        </p:nvGrpSpPr>
        <p:grpSpPr>
          <a:xfrm>
            <a:off x="-2361718" y="1128115"/>
            <a:ext cx="6322114" cy="7255046"/>
            <a:chOff x="-2361718" y="747115"/>
            <a:chExt cx="6322114" cy="7255046"/>
          </a:xfrm>
        </p:grpSpPr>
        <p:grpSp>
          <p:nvGrpSpPr>
            <p:cNvPr id="806" name="Google Shape;806;p26"/>
            <p:cNvGrpSpPr/>
            <p:nvPr/>
          </p:nvGrpSpPr>
          <p:grpSpPr>
            <a:xfrm rot="10800000">
              <a:off x="-2361718" y="747115"/>
              <a:ext cx="6322114" cy="7255046"/>
              <a:chOff x="-2504900" y="1005827"/>
              <a:chExt cx="6322114" cy="7255046"/>
            </a:xfrm>
          </p:grpSpPr>
          <p:sp>
            <p:nvSpPr>
              <p:cNvPr id="807" name="Google Shape;807;p26"/>
              <p:cNvSpPr/>
              <p:nvPr/>
            </p:nvSpPr>
            <p:spPr>
              <a:xfrm>
                <a:off x="-2504900" y="1005827"/>
                <a:ext cx="6322114" cy="7255046"/>
              </a:xfrm>
              <a:custGeom>
                <a:avLst/>
                <a:gdLst/>
                <a:ahLst/>
                <a:cxnLst/>
                <a:rect l="l" t="t" r="r" b="b"/>
                <a:pathLst>
                  <a:path w="71832" h="82432" extrusionOk="0">
                    <a:moveTo>
                      <a:pt x="205" y="1"/>
                    </a:moveTo>
                    <a:lnTo>
                      <a:pt x="1" y="205"/>
                    </a:lnTo>
                    <a:lnTo>
                      <a:pt x="27924" y="28129"/>
                    </a:lnTo>
                    <a:lnTo>
                      <a:pt x="27924" y="38728"/>
                    </a:lnTo>
                    <a:lnTo>
                      <a:pt x="36526" y="47330"/>
                    </a:lnTo>
                    <a:lnTo>
                      <a:pt x="45629" y="56433"/>
                    </a:lnTo>
                    <a:lnTo>
                      <a:pt x="71627" y="82431"/>
                    </a:lnTo>
                    <a:lnTo>
                      <a:pt x="71831" y="82227"/>
                    </a:lnTo>
                    <a:lnTo>
                      <a:pt x="46493" y="56889"/>
                    </a:lnTo>
                    <a:lnTo>
                      <a:pt x="46493" y="47935"/>
                    </a:lnTo>
                    <a:lnTo>
                      <a:pt x="53711" y="40954"/>
                    </a:lnTo>
                    <a:lnTo>
                      <a:pt x="51481" y="38724"/>
                    </a:lnTo>
                    <a:lnTo>
                      <a:pt x="37095" y="38724"/>
                    </a:lnTo>
                    <a:lnTo>
                      <a:pt x="32496" y="34125"/>
                    </a:lnTo>
                    <a:lnTo>
                      <a:pt x="32496" y="32288"/>
                    </a:lnTo>
                    <a:lnTo>
                      <a:pt x="27924" y="27712"/>
                    </a:lnTo>
                    <a:lnTo>
                      <a:pt x="27924" y="27720"/>
                    </a:lnTo>
                    <a:lnTo>
                      <a:pt x="20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" name="Google Shape;808;p26"/>
              <p:cNvSpPr/>
              <p:nvPr/>
            </p:nvSpPr>
            <p:spPr>
              <a:xfrm>
                <a:off x="498666" y="3857823"/>
                <a:ext cx="1196665" cy="2113124"/>
              </a:xfrm>
              <a:custGeom>
                <a:avLst/>
                <a:gdLst/>
                <a:ahLst/>
                <a:cxnLst/>
                <a:rect l="l" t="t" r="r" b="b"/>
                <a:pathLst>
                  <a:path w="9972" h="17609" extrusionOk="0">
                    <a:moveTo>
                      <a:pt x="1" y="0"/>
                    </a:moveTo>
                    <a:lnTo>
                      <a:pt x="1" y="4948"/>
                    </a:lnTo>
                    <a:lnTo>
                      <a:pt x="9720" y="14670"/>
                    </a:lnTo>
                    <a:lnTo>
                      <a:pt x="9720" y="17608"/>
                    </a:lnTo>
                    <a:lnTo>
                      <a:pt x="9972" y="17608"/>
                    </a:lnTo>
                    <a:lnTo>
                      <a:pt x="9972" y="14566"/>
                    </a:lnTo>
                    <a:lnTo>
                      <a:pt x="249" y="4843"/>
                    </a:lnTo>
                    <a:lnTo>
                      <a:pt x="24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09" name="Google Shape;809;p26"/>
            <p:cNvGrpSpPr/>
            <p:nvPr/>
          </p:nvGrpSpPr>
          <p:grpSpPr>
            <a:xfrm rot="-5400000" flipH="1">
              <a:off x="413271" y="3223016"/>
              <a:ext cx="618213" cy="306426"/>
              <a:chOff x="5989375" y="1843575"/>
              <a:chExt cx="136525" cy="67675"/>
            </a:xfrm>
          </p:grpSpPr>
          <p:sp>
            <p:nvSpPr>
              <p:cNvPr id="810" name="Google Shape;810;p26"/>
              <p:cNvSpPr/>
              <p:nvPr/>
            </p:nvSpPr>
            <p:spPr>
              <a:xfrm>
                <a:off x="6047225" y="1843575"/>
                <a:ext cx="20525" cy="20550"/>
              </a:xfrm>
              <a:custGeom>
                <a:avLst/>
                <a:gdLst/>
                <a:ahLst/>
                <a:cxnLst/>
                <a:rect l="l" t="t" r="r" b="b"/>
                <a:pathLst>
                  <a:path w="821" h="822" extrusionOk="0">
                    <a:moveTo>
                      <a:pt x="709" y="0"/>
                    </a:moveTo>
                    <a:lnTo>
                      <a:pt x="0" y="709"/>
                    </a:lnTo>
                    <a:lnTo>
                      <a:pt x="112" y="821"/>
                    </a:lnTo>
                    <a:lnTo>
                      <a:pt x="821" y="113"/>
                    </a:lnTo>
                    <a:lnTo>
                      <a:pt x="70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1" name="Google Shape;811;p26"/>
              <p:cNvSpPr/>
              <p:nvPr/>
            </p:nvSpPr>
            <p:spPr>
              <a:xfrm>
                <a:off x="6047225" y="1843575"/>
                <a:ext cx="20525" cy="20550"/>
              </a:xfrm>
              <a:custGeom>
                <a:avLst/>
                <a:gdLst/>
                <a:ahLst/>
                <a:cxnLst/>
                <a:rect l="l" t="t" r="r" b="b"/>
                <a:pathLst>
                  <a:path w="821" h="822" extrusionOk="0">
                    <a:moveTo>
                      <a:pt x="112" y="0"/>
                    </a:moveTo>
                    <a:lnTo>
                      <a:pt x="0" y="113"/>
                    </a:lnTo>
                    <a:lnTo>
                      <a:pt x="709" y="821"/>
                    </a:lnTo>
                    <a:lnTo>
                      <a:pt x="821" y="709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2" name="Google Shape;812;p26"/>
              <p:cNvSpPr/>
              <p:nvPr/>
            </p:nvSpPr>
            <p:spPr>
              <a:xfrm>
                <a:off x="5989475" y="1843675"/>
                <a:ext cx="20650" cy="20550"/>
              </a:xfrm>
              <a:custGeom>
                <a:avLst/>
                <a:gdLst/>
                <a:ahLst/>
                <a:cxnLst/>
                <a:rect l="l" t="t" r="r" b="b"/>
                <a:pathLst>
                  <a:path w="826" h="822" extrusionOk="0">
                    <a:moveTo>
                      <a:pt x="713" y="0"/>
                    </a:moveTo>
                    <a:lnTo>
                      <a:pt x="1" y="709"/>
                    </a:lnTo>
                    <a:lnTo>
                      <a:pt x="113" y="821"/>
                    </a:lnTo>
                    <a:lnTo>
                      <a:pt x="825" y="113"/>
                    </a:lnTo>
                    <a:lnTo>
                      <a:pt x="71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3" name="Google Shape;813;p26"/>
              <p:cNvSpPr/>
              <p:nvPr/>
            </p:nvSpPr>
            <p:spPr>
              <a:xfrm>
                <a:off x="5989375" y="1843575"/>
                <a:ext cx="20650" cy="20550"/>
              </a:xfrm>
              <a:custGeom>
                <a:avLst/>
                <a:gdLst/>
                <a:ahLst/>
                <a:cxnLst/>
                <a:rect l="l" t="t" r="r" b="b"/>
                <a:pathLst>
                  <a:path w="826" h="822" extrusionOk="0">
                    <a:moveTo>
                      <a:pt x="117" y="0"/>
                    </a:moveTo>
                    <a:lnTo>
                      <a:pt x="1" y="113"/>
                    </a:lnTo>
                    <a:lnTo>
                      <a:pt x="713" y="821"/>
                    </a:lnTo>
                    <a:lnTo>
                      <a:pt x="825" y="709"/>
                    </a:lnTo>
                    <a:lnTo>
                      <a:pt x="11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4" name="Google Shape;814;p26"/>
              <p:cNvSpPr/>
              <p:nvPr/>
            </p:nvSpPr>
            <p:spPr>
              <a:xfrm>
                <a:off x="6105350" y="1890600"/>
                <a:ext cx="20550" cy="20650"/>
              </a:xfrm>
              <a:custGeom>
                <a:avLst/>
                <a:gdLst/>
                <a:ahLst/>
                <a:cxnLst/>
                <a:rect l="l" t="t" r="r" b="b"/>
                <a:pathLst>
                  <a:path w="822" h="826" extrusionOk="0">
                    <a:moveTo>
                      <a:pt x="709" y="1"/>
                    </a:moveTo>
                    <a:lnTo>
                      <a:pt x="1" y="713"/>
                    </a:lnTo>
                    <a:lnTo>
                      <a:pt x="113" y="825"/>
                    </a:lnTo>
                    <a:lnTo>
                      <a:pt x="821" y="113"/>
                    </a:lnTo>
                    <a:lnTo>
                      <a:pt x="70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5" name="Google Shape;815;p26"/>
              <p:cNvSpPr/>
              <p:nvPr/>
            </p:nvSpPr>
            <p:spPr>
              <a:xfrm>
                <a:off x="6105350" y="1890600"/>
                <a:ext cx="20550" cy="20650"/>
              </a:xfrm>
              <a:custGeom>
                <a:avLst/>
                <a:gdLst/>
                <a:ahLst/>
                <a:cxnLst/>
                <a:rect l="l" t="t" r="r" b="b"/>
                <a:pathLst>
                  <a:path w="822" h="826" extrusionOk="0">
                    <a:moveTo>
                      <a:pt x="113" y="1"/>
                    </a:moveTo>
                    <a:lnTo>
                      <a:pt x="1" y="113"/>
                    </a:lnTo>
                    <a:lnTo>
                      <a:pt x="709" y="825"/>
                    </a:lnTo>
                    <a:lnTo>
                      <a:pt x="821" y="709"/>
                    </a:lnTo>
                    <a:lnTo>
                      <a:pt x="11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6" name="Google Shape;816;p26"/>
              <p:cNvSpPr/>
              <p:nvPr/>
            </p:nvSpPr>
            <p:spPr>
              <a:xfrm>
                <a:off x="6047525" y="1890600"/>
                <a:ext cx="20625" cy="20650"/>
              </a:xfrm>
              <a:custGeom>
                <a:avLst/>
                <a:gdLst/>
                <a:ahLst/>
                <a:cxnLst/>
                <a:rect l="l" t="t" r="r" b="b"/>
                <a:pathLst>
                  <a:path w="825" h="826" extrusionOk="0">
                    <a:moveTo>
                      <a:pt x="713" y="1"/>
                    </a:moveTo>
                    <a:lnTo>
                      <a:pt x="0" y="709"/>
                    </a:lnTo>
                    <a:lnTo>
                      <a:pt x="116" y="825"/>
                    </a:lnTo>
                    <a:lnTo>
                      <a:pt x="825" y="113"/>
                    </a:lnTo>
                    <a:lnTo>
                      <a:pt x="71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7" name="Google Shape;817;p26"/>
              <p:cNvSpPr/>
              <p:nvPr/>
            </p:nvSpPr>
            <p:spPr>
              <a:xfrm>
                <a:off x="6047525" y="1890600"/>
                <a:ext cx="20625" cy="20650"/>
              </a:xfrm>
              <a:custGeom>
                <a:avLst/>
                <a:gdLst/>
                <a:ahLst/>
                <a:cxnLst/>
                <a:rect l="l" t="t" r="r" b="b"/>
                <a:pathLst>
                  <a:path w="825" h="826" extrusionOk="0">
                    <a:moveTo>
                      <a:pt x="112" y="1"/>
                    </a:moveTo>
                    <a:lnTo>
                      <a:pt x="0" y="113"/>
                    </a:lnTo>
                    <a:lnTo>
                      <a:pt x="713" y="825"/>
                    </a:lnTo>
                    <a:lnTo>
                      <a:pt x="825" y="709"/>
                    </a:lnTo>
                    <a:lnTo>
                      <a:pt x="11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oogle Shape;52;p3"/>
          <p:cNvGrpSpPr/>
          <p:nvPr/>
        </p:nvGrpSpPr>
        <p:grpSpPr>
          <a:xfrm>
            <a:off x="-1373076" y="-1209900"/>
            <a:ext cx="11890152" cy="7563299"/>
            <a:chOff x="-1373076" y="-1366629"/>
            <a:chExt cx="11890152" cy="7563299"/>
          </a:xfrm>
        </p:grpSpPr>
        <p:sp>
          <p:nvSpPr>
            <p:cNvPr id="53" name="Google Shape;53;p3"/>
            <p:cNvSpPr/>
            <p:nvPr/>
          </p:nvSpPr>
          <p:spPr>
            <a:xfrm flipH="1">
              <a:off x="7225808" y="-184949"/>
              <a:ext cx="2698418" cy="1592456"/>
            </a:xfrm>
            <a:custGeom>
              <a:avLst/>
              <a:gdLst/>
              <a:ahLst/>
              <a:cxnLst/>
              <a:rect l="l" t="t" r="r" b="b"/>
              <a:pathLst>
                <a:path w="22289" h="13154" extrusionOk="0">
                  <a:moveTo>
                    <a:pt x="14063" y="0"/>
                  </a:moveTo>
                  <a:lnTo>
                    <a:pt x="11521" y="2542"/>
                  </a:lnTo>
                  <a:lnTo>
                    <a:pt x="10616" y="2542"/>
                  </a:lnTo>
                  <a:lnTo>
                    <a:pt x="1" y="13154"/>
                  </a:lnTo>
                  <a:lnTo>
                    <a:pt x="5249" y="13154"/>
                  </a:lnTo>
                  <a:lnTo>
                    <a:pt x="9572" y="8831"/>
                  </a:lnTo>
                  <a:lnTo>
                    <a:pt x="13515" y="8831"/>
                  </a:lnTo>
                  <a:lnTo>
                    <a:pt x="22289" y="52"/>
                  </a:lnTo>
                  <a:lnTo>
                    <a:pt x="1406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4" name="Google Shape;54;p3"/>
            <p:cNvGrpSpPr/>
            <p:nvPr/>
          </p:nvGrpSpPr>
          <p:grpSpPr>
            <a:xfrm>
              <a:off x="5467203" y="316173"/>
              <a:ext cx="5049873" cy="5880497"/>
              <a:chOff x="5462123" y="316173"/>
              <a:chExt cx="5049873" cy="5880497"/>
            </a:xfrm>
          </p:grpSpPr>
          <p:sp>
            <p:nvSpPr>
              <p:cNvPr id="55" name="Google Shape;55;p3"/>
              <p:cNvSpPr/>
              <p:nvPr/>
            </p:nvSpPr>
            <p:spPr>
              <a:xfrm>
                <a:off x="6129588" y="3610364"/>
                <a:ext cx="4382407" cy="2586307"/>
              </a:xfrm>
              <a:custGeom>
                <a:avLst/>
                <a:gdLst/>
                <a:ahLst/>
                <a:cxnLst/>
                <a:rect l="l" t="t" r="r" b="b"/>
                <a:pathLst>
                  <a:path w="22289" h="13154" extrusionOk="0">
                    <a:moveTo>
                      <a:pt x="17041" y="1"/>
                    </a:moveTo>
                    <a:lnTo>
                      <a:pt x="12718" y="4324"/>
                    </a:lnTo>
                    <a:lnTo>
                      <a:pt x="8779" y="4324"/>
                    </a:lnTo>
                    <a:lnTo>
                      <a:pt x="1" y="13102"/>
                    </a:lnTo>
                    <a:lnTo>
                      <a:pt x="8231" y="13154"/>
                    </a:lnTo>
                    <a:lnTo>
                      <a:pt x="10773" y="10612"/>
                    </a:lnTo>
                    <a:lnTo>
                      <a:pt x="11677" y="10612"/>
                    </a:lnTo>
                    <a:lnTo>
                      <a:pt x="2228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6" name="Google Shape;56;p3"/>
              <p:cNvGrpSpPr/>
              <p:nvPr/>
            </p:nvGrpSpPr>
            <p:grpSpPr>
              <a:xfrm>
                <a:off x="5462123" y="316173"/>
                <a:ext cx="3851865" cy="5347559"/>
                <a:chOff x="4825133" y="589757"/>
                <a:chExt cx="3851865" cy="5347559"/>
              </a:xfrm>
            </p:grpSpPr>
            <p:sp>
              <p:nvSpPr>
                <p:cNvPr id="57" name="Google Shape;57;p3"/>
                <p:cNvSpPr/>
                <p:nvPr/>
              </p:nvSpPr>
              <p:spPr>
                <a:xfrm>
                  <a:off x="4908115" y="679122"/>
                  <a:ext cx="3676746" cy="51230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776" h="60996" extrusionOk="0">
                      <a:moveTo>
                        <a:pt x="43432" y="1"/>
                      </a:moveTo>
                      <a:lnTo>
                        <a:pt x="33665" y="9768"/>
                      </a:lnTo>
                      <a:lnTo>
                        <a:pt x="33665" y="36891"/>
                      </a:lnTo>
                      <a:lnTo>
                        <a:pt x="20804" y="49752"/>
                      </a:lnTo>
                      <a:lnTo>
                        <a:pt x="1" y="49752"/>
                      </a:lnTo>
                      <a:lnTo>
                        <a:pt x="1" y="60996"/>
                      </a:lnTo>
                      <a:lnTo>
                        <a:pt x="489" y="60996"/>
                      </a:lnTo>
                      <a:lnTo>
                        <a:pt x="489" y="50240"/>
                      </a:lnTo>
                      <a:lnTo>
                        <a:pt x="21004" y="50240"/>
                      </a:lnTo>
                      <a:lnTo>
                        <a:pt x="21076" y="50168"/>
                      </a:lnTo>
                      <a:lnTo>
                        <a:pt x="34153" y="37091"/>
                      </a:lnTo>
                      <a:lnTo>
                        <a:pt x="34153" y="9972"/>
                      </a:lnTo>
                      <a:lnTo>
                        <a:pt x="43776" y="345"/>
                      </a:lnTo>
                      <a:lnTo>
                        <a:pt x="43432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" name="Google Shape;58;p3"/>
                <p:cNvSpPr/>
                <p:nvPr/>
              </p:nvSpPr>
              <p:spPr>
                <a:xfrm>
                  <a:off x="6907161" y="4010501"/>
                  <a:ext cx="633201" cy="6332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39" h="7539" extrusionOk="0">
                      <a:moveTo>
                        <a:pt x="5389" y="1"/>
                      </a:moveTo>
                      <a:lnTo>
                        <a:pt x="2695" y="2699"/>
                      </a:lnTo>
                      <a:lnTo>
                        <a:pt x="1" y="5393"/>
                      </a:lnTo>
                      <a:lnTo>
                        <a:pt x="1" y="7538"/>
                      </a:lnTo>
                      <a:lnTo>
                        <a:pt x="3767" y="3771"/>
                      </a:lnTo>
                      <a:lnTo>
                        <a:pt x="7538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" name="Google Shape;59;p3"/>
                <p:cNvSpPr/>
                <p:nvPr/>
              </p:nvSpPr>
              <p:spPr>
                <a:xfrm>
                  <a:off x="4825133" y="5781599"/>
                  <a:ext cx="181250" cy="1557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58" h="1854" extrusionOk="0">
                      <a:moveTo>
                        <a:pt x="1231" y="490"/>
                      </a:moveTo>
                      <a:cubicBezTo>
                        <a:pt x="1455" y="490"/>
                        <a:pt x="1669" y="663"/>
                        <a:pt x="1669" y="925"/>
                      </a:cubicBezTo>
                      <a:cubicBezTo>
                        <a:pt x="1669" y="1165"/>
                        <a:pt x="1477" y="1362"/>
                        <a:pt x="1237" y="1362"/>
                      </a:cubicBezTo>
                      <a:cubicBezTo>
                        <a:pt x="845" y="1362"/>
                        <a:pt x="653" y="893"/>
                        <a:pt x="925" y="617"/>
                      </a:cubicBezTo>
                      <a:cubicBezTo>
                        <a:pt x="1014" y="529"/>
                        <a:pt x="1124" y="490"/>
                        <a:pt x="1231" y="490"/>
                      </a:cubicBezTo>
                      <a:close/>
                      <a:moveTo>
                        <a:pt x="1237" y="1"/>
                      </a:moveTo>
                      <a:cubicBezTo>
                        <a:pt x="413" y="1"/>
                        <a:pt x="0" y="997"/>
                        <a:pt x="581" y="1582"/>
                      </a:cubicBezTo>
                      <a:cubicBezTo>
                        <a:pt x="769" y="1769"/>
                        <a:pt x="1001" y="1853"/>
                        <a:pt x="1227" y="1853"/>
                      </a:cubicBezTo>
                      <a:cubicBezTo>
                        <a:pt x="1703" y="1853"/>
                        <a:pt x="2158" y="1484"/>
                        <a:pt x="2158" y="925"/>
                      </a:cubicBezTo>
                      <a:cubicBezTo>
                        <a:pt x="2158" y="417"/>
                        <a:pt x="1745" y="5"/>
                        <a:pt x="123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" name="Google Shape;60;p3"/>
                <p:cNvSpPr/>
                <p:nvPr/>
              </p:nvSpPr>
              <p:spPr>
                <a:xfrm>
                  <a:off x="8495412" y="589757"/>
                  <a:ext cx="181586" cy="155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2" h="1849" extrusionOk="0">
                      <a:moveTo>
                        <a:pt x="1233" y="485"/>
                      </a:moveTo>
                      <a:cubicBezTo>
                        <a:pt x="1457" y="485"/>
                        <a:pt x="1673" y="658"/>
                        <a:pt x="1673" y="921"/>
                      </a:cubicBezTo>
                      <a:cubicBezTo>
                        <a:pt x="1673" y="1165"/>
                        <a:pt x="1477" y="1357"/>
                        <a:pt x="1237" y="1357"/>
                      </a:cubicBezTo>
                      <a:cubicBezTo>
                        <a:pt x="849" y="1357"/>
                        <a:pt x="653" y="889"/>
                        <a:pt x="929" y="613"/>
                      </a:cubicBezTo>
                      <a:cubicBezTo>
                        <a:pt x="1017" y="525"/>
                        <a:pt x="1126" y="485"/>
                        <a:pt x="1233" y="485"/>
                      </a:cubicBezTo>
                      <a:close/>
                      <a:moveTo>
                        <a:pt x="1237" y="0"/>
                      </a:moveTo>
                      <a:cubicBezTo>
                        <a:pt x="412" y="0"/>
                        <a:pt x="0" y="993"/>
                        <a:pt x="585" y="1577"/>
                      </a:cubicBezTo>
                      <a:cubicBezTo>
                        <a:pt x="772" y="1765"/>
                        <a:pt x="1003" y="1849"/>
                        <a:pt x="1229" y="1849"/>
                      </a:cubicBezTo>
                      <a:cubicBezTo>
                        <a:pt x="1705" y="1849"/>
                        <a:pt x="2162" y="1479"/>
                        <a:pt x="2162" y="921"/>
                      </a:cubicBezTo>
                      <a:cubicBezTo>
                        <a:pt x="2158" y="412"/>
                        <a:pt x="1745" y="0"/>
                        <a:pt x="123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" name="Google Shape;61;p3"/>
                <p:cNvSpPr/>
                <p:nvPr/>
              </p:nvSpPr>
              <p:spPr>
                <a:xfrm>
                  <a:off x="4922981" y="4878622"/>
                  <a:ext cx="948499" cy="5567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93" h="6629" extrusionOk="0">
                      <a:moveTo>
                        <a:pt x="11152" y="0"/>
                      </a:moveTo>
                      <a:lnTo>
                        <a:pt x="8026" y="3126"/>
                      </a:lnTo>
                      <a:lnTo>
                        <a:pt x="3362" y="3126"/>
                      </a:lnTo>
                      <a:lnTo>
                        <a:pt x="0" y="6493"/>
                      </a:lnTo>
                      <a:lnTo>
                        <a:pt x="140" y="6629"/>
                      </a:lnTo>
                      <a:lnTo>
                        <a:pt x="3447" y="3322"/>
                      </a:lnTo>
                      <a:lnTo>
                        <a:pt x="8106" y="3322"/>
                      </a:lnTo>
                      <a:lnTo>
                        <a:pt x="11292" y="136"/>
                      </a:lnTo>
                      <a:lnTo>
                        <a:pt x="11152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62" name="Google Shape;62;p3"/>
            <p:cNvSpPr/>
            <p:nvPr/>
          </p:nvSpPr>
          <p:spPr>
            <a:xfrm flipH="1">
              <a:off x="-880479" y="4202588"/>
              <a:ext cx="2494083" cy="1471900"/>
            </a:xfrm>
            <a:custGeom>
              <a:avLst/>
              <a:gdLst/>
              <a:ahLst/>
              <a:cxnLst/>
              <a:rect l="l" t="t" r="r" b="b"/>
              <a:pathLst>
                <a:path w="22289" h="13154" extrusionOk="0">
                  <a:moveTo>
                    <a:pt x="14063" y="0"/>
                  </a:moveTo>
                  <a:lnTo>
                    <a:pt x="11521" y="2542"/>
                  </a:lnTo>
                  <a:lnTo>
                    <a:pt x="10616" y="2542"/>
                  </a:lnTo>
                  <a:lnTo>
                    <a:pt x="1" y="13154"/>
                  </a:lnTo>
                  <a:lnTo>
                    <a:pt x="5249" y="13154"/>
                  </a:lnTo>
                  <a:lnTo>
                    <a:pt x="9572" y="8831"/>
                  </a:lnTo>
                  <a:lnTo>
                    <a:pt x="13515" y="8831"/>
                  </a:lnTo>
                  <a:lnTo>
                    <a:pt x="22289" y="52"/>
                  </a:lnTo>
                  <a:lnTo>
                    <a:pt x="1406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3"/>
            <p:cNvSpPr/>
            <p:nvPr/>
          </p:nvSpPr>
          <p:spPr>
            <a:xfrm>
              <a:off x="-1311941" y="-578758"/>
              <a:ext cx="4078254" cy="2696967"/>
            </a:xfrm>
            <a:custGeom>
              <a:avLst/>
              <a:gdLst/>
              <a:ahLst/>
              <a:cxnLst/>
              <a:rect l="l" t="t" r="r" b="b"/>
              <a:pathLst>
                <a:path w="31143" h="20595" extrusionOk="0">
                  <a:moveTo>
                    <a:pt x="21964" y="0"/>
                  </a:moveTo>
                  <a:lnTo>
                    <a:pt x="14323" y="7641"/>
                  </a:lnTo>
                  <a:lnTo>
                    <a:pt x="11457" y="7641"/>
                  </a:lnTo>
                  <a:lnTo>
                    <a:pt x="5905" y="13193"/>
                  </a:lnTo>
                  <a:lnTo>
                    <a:pt x="5905" y="14690"/>
                  </a:lnTo>
                  <a:lnTo>
                    <a:pt x="1" y="20595"/>
                  </a:lnTo>
                  <a:lnTo>
                    <a:pt x="8835" y="20595"/>
                  </a:lnTo>
                  <a:lnTo>
                    <a:pt x="18254" y="11176"/>
                  </a:lnTo>
                  <a:lnTo>
                    <a:pt x="22441" y="11176"/>
                  </a:lnTo>
                  <a:lnTo>
                    <a:pt x="27768" y="5848"/>
                  </a:lnTo>
                  <a:lnTo>
                    <a:pt x="27768" y="3374"/>
                  </a:lnTo>
                  <a:lnTo>
                    <a:pt x="3114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4" name="Google Shape;64;p3"/>
            <p:cNvGrpSpPr/>
            <p:nvPr/>
          </p:nvGrpSpPr>
          <p:grpSpPr>
            <a:xfrm flipH="1">
              <a:off x="1274215" y="4295411"/>
              <a:ext cx="647437" cy="321825"/>
              <a:chOff x="7990044" y="3252744"/>
              <a:chExt cx="516874" cy="256925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8208922" y="3431894"/>
                <a:ext cx="78111" cy="77775"/>
              </a:xfrm>
              <a:custGeom>
                <a:avLst/>
                <a:gdLst/>
                <a:ahLst/>
                <a:cxnLst/>
                <a:rect l="l" t="t" r="r" b="b"/>
                <a:pathLst>
                  <a:path w="930" h="926" extrusionOk="0">
                    <a:moveTo>
                      <a:pt x="129" y="1"/>
                    </a:moveTo>
                    <a:lnTo>
                      <a:pt x="1" y="125"/>
                    </a:lnTo>
                    <a:lnTo>
                      <a:pt x="801" y="926"/>
                    </a:lnTo>
                    <a:lnTo>
                      <a:pt x="929" y="798"/>
                    </a:lnTo>
                    <a:lnTo>
                      <a:pt x="12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8208922" y="3431558"/>
                <a:ext cx="77775" cy="77775"/>
              </a:xfrm>
              <a:custGeom>
                <a:avLst/>
                <a:gdLst/>
                <a:ahLst/>
                <a:cxnLst/>
                <a:rect l="l" t="t" r="r" b="b"/>
                <a:pathLst>
                  <a:path w="926" h="926" extrusionOk="0">
                    <a:moveTo>
                      <a:pt x="801" y="1"/>
                    </a:moveTo>
                    <a:lnTo>
                      <a:pt x="1" y="798"/>
                    </a:lnTo>
                    <a:lnTo>
                      <a:pt x="125" y="926"/>
                    </a:lnTo>
                    <a:lnTo>
                      <a:pt x="925" y="125"/>
                    </a:lnTo>
                    <a:lnTo>
                      <a:pt x="80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3"/>
              <p:cNvSpPr/>
              <p:nvPr/>
            </p:nvSpPr>
            <p:spPr>
              <a:xfrm>
                <a:off x="7990044" y="3431894"/>
                <a:ext cx="78111" cy="77775"/>
              </a:xfrm>
              <a:custGeom>
                <a:avLst/>
                <a:gdLst/>
                <a:ahLst/>
                <a:cxnLst/>
                <a:rect l="l" t="t" r="r" b="b"/>
                <a:pathLst>
                  <a:path w="930" h="926" extrusionOk="0">
                    <a:moveTo>
                      <a:pt x="129" y="1"/>
                    </a:moveTo>
                    <a:lnTo>
                      <a:pt x="1" y="125"/>
                    </a:lnTo>
                    <a:lnTo>
                      <a:pt x="801" y="926"/>
                    </a:lnTo>
                    <a:lnTo>
                      <a:pt x="930" y="798"/>
                    </a:lnTo>
                    <a:lnTo>
                      <a:pt x="12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3"/>
              <p:cNvSpPr/>
              <p:nvPr/>
            </p:nvSpPr>
            <p:spPr>
              <a:xfrm>
                <a:off x="7990044" y="3431558"/>
                <a:ext cx="77775" cy="77775"/>
              </a:xfrm>
              <a:custGeom>
                <a:avLst/>
                <a:gdLst/>
                <a:ahLst/>
                <a:cxnLst/>
                <a:rect l="l" t="t" r="r" b="b"/>
                <a:pathLst>
                  <a:path w="926" h="926" extrusionOk="0">
                    <a:moveTo>
                      <a:pt x="801" y="1"/>
                    </a:moveTo>
                    <a:lnTo>
                      <a:pt x="1" y="798"/>
                    </a:lnTo>
                    <a:lnTo>
                      <a:pt x="129" y="926"/>
                    </a:lnTo>
                    <a:lnTo>
                      <a:pt x="926" y="125"/>
                    </a:lnTo>
                    <a:lnTo>
                      <a:pt x="80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8428808" y="3252744"/>
                <a:ext cx="78111" cy="78111"/>
              </a:xfrm>
              <a:custGeom>
                <a:avLst/>
                <a:gdLst/>
                <a:ahLst/>
                <a:cxnLst/>
                <a:rect l="l" t="t" r="r" b="b"/>
                <a:pathLst>
                  <a:path w="930" h="930" extrusionOk="0">
                    <a:moveTo>
                      <a:pt x="129" y="0"/>
                    </a:moveTo>
                    <a:lnTo>
                      <a:pt x="1" y="129"/>
                    </a:lnTo>
                    <a:lnTo>
                      <a:pt x="801" y="929"/>
                    </a:lnTo>
                    <a:lnTo>
                      <a:pt x="929" y="801"/>
                    </a:lnTo>
                    <a:lnTo>
                      <a:pt x="12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8429144" y="3253080"/>
                <a:ext cx="77775" cy="78111"/>
              </a:xfrm>
              <a:custGeom>
                <a:avLst/>
                <a:gdLst/>
                <a:ahLst/>
                <a:cxnLst/>
                <a:rect l="l" t="t" r="r" b="b"/>
                <a:pathLst>
                  <a:path w="926" h="930" extrusionOk="0">
                    <a:moveTo>
                      <a:pt x="797" y="0"/>
                    </a:moveTo>
                    <a:lnTo>
                      <a:pt x="1" y="801"/>
                    </a:lnTo>
                    <a:lnTo>
                      <a:pt x="125" y="929"/>
                    </a:lnTo>
                    <a:lnTo>
                      <a:pt x="925" y="129"/>
                    </a:lnTo>
                    <a:lnTo>
                      <a:pt x="79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71;p3"/>
              <p:cNvSpPr/>
              <p:nvPr/>
            </p:nvSpPr>
            <p:spPr>
              <a:xfrm>
                <a:off x="8209930" y="3252744"/>
                <a:ext cx="78111" cy="78111"/>
              </a:xfrm>
              <a:custGeom>
                <a:avLst/>
                <a:gdLst/>
                <a:ahLst/>
                <a:cxnLst/>
                <a:rect l="l" t="t" r="r" b="b"/>
                <a:pathLst>
                  <a:path w="930" h="930" extrusionOk="0">
                    <a:moveTo>
                      <a:pt x="129" y="0"/>
                    </a:moveTo>
                    <a:lnTo>
                      <a:pt x="1" y="129"/>
                    </a:lnTo>
                    <a:lnTo>
                      <a:pt x="801" y="929"/>
                    </a:lnTo>
                    <a:lnTo>
                      <a:pt x="929" y="801"/>
                    </a:lnTo>
                    <a:lnTo>
                      <a:pt x="12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3"/>
              <p:cNvSpPr/>
              <p:nvPr/>
            </p:nvSpPr>
            <p:spPr>
              <a:xfrm>
                <a:off x="8210266" y="3253080"/>
                <a:ext cx="77775" cy="78111"/>
              </a:xfrm>
              <a:custGeom>
                <a:avLst/>
                <a:gdLst/>
                <a:ahLst/>
                <a:cxnLst/>
                <a:rect l="l" t="t" r="r" b="b"/>
                <a:pathLst>
                  <a:path w="926" h="930" extrusionOk="0">
                    <a:moveTo>
                      <a:pt x="801" y="0"/>
                    </a:moveTo>
                    <a:lnTo>
                      <a:pt x="1" y="801"/>
                    </a:lnTo>
                    <a:lnTo>
                      <a:pt x="125" y="929"/>
                    </a:lnTo>
                    <a:lnTo>
                      <a:pt x="925" y="129"/>
                    </a:lnTo>
                    <a:lnTo>
                      <a:pt x="80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3" name="Google Shape;73;p3"/>
            <p:cNvGrpSpPr/>
            <p:nvPr/>
          </p:nvGrpSpPr>
          <p:grpSpPr>
            <a:xfrm>
              <a:off x="175385" y="-1366629"/>
              <a:ext cx="3039353" cy="3203144"/>
              <a:chOff x="7797455" y="1505164"/>
              <a:chExt cx="3773251" cy="3976591"/>
            </a:xfrm>
          </p:grpSpPr>
          <p:sp>
            <p:nvSpPr>
              <p:cNvPr id="74" name="Google Shape;74;p3"/>
              <p:cNvSpPr/>
              <p:nvPr/>
            </p:nvSpPr>
            <p:spPr>
              <a:xfrm>
                <a:off x="11404490" y="1966101"/>
                <a:ext cx="75759" cy="531321"/>
              </a:xfrm>
              <a:custGeom>
                <a:avLst/>
                <a:gdLst/>
                <a:ahLst/>
                <a:cxnLst/>
                <a:rect l="l" t="t" r="r" b="b"/>
                <a:pathLst>
                  <a:path w="902" h="6326" extrusionOk="0">
                    <a:moveTo>
                      <a:pt x="901" y="1"/>
                    </a:moveTo>
                    <a:lnTo>
                      <a:pt x="1" y="901"/>
                    </a:lnTo>
                    <a:lnTo>
                      <a:pt x="1" y="3163"/>
                    </a:lnTo>
                    <a:lnTo>
                      <a:pt x="1" y="5424"/>
                    </a:lnTo>
                    <a:lnTo>
                      <a:pt x="901" y="6325"/>
                    </a:lnTo>
                    <a:lnTo>
                      <a:pt x="901" y="3163"/>
                    </a:lnTo>
                    <a:lnTo>
                      <a:pt x="90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8507171" y="4423732"/>
                <a:ext cx="375603" cy="375939"/>
              </a:xfrm>
              <a:custGeom>
                <a:avLst/>
                <a:gdLst/>
                <a:ahLst/>
                <a:cxnLst/>
                <a:rect l="l" t="t" r="r" b="b"/>
                <a:pathLst>
                  <a:path w="4472" h="4476" extrusionOk="0">
                    <a:moveTo>
                      <a:pt x="4471" y="0"/>
                    </a:moveTo>
                    <a:lnTo>
                      <a:pt x="2234" y="2238"/>
                    </a:lnTo>
                    <a:lnTo>
                      <a:pt x="0" y="4475"/>
                    </a:lnTo>
                    <a:lnTo>
                      <a:pt x="1273" y="4475"/>
                    </a:lnTo>
                    <a:lnTo>
                      <a:pt x="2870" y="2874"/>
                    </a:lnTo>
                    <a:lnTo>
                      <a:pt x="4471" y="1273"/>
                    </a:lnTo>
                    <a:lnTo>
                      <a:pt x="447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76;p3"/>
              <p:cNvSpPr/>
              <p:nvPr/>
            </p:nvSpPr>
            <p:spPr>
              <a:xfrm>
                <a:off x="7797455" y="5326373"/>
                <a:ext cx="181250" cy="155382"/>
              </a:xfrm>
              <a:custGeom>
                <a:avLst/>
                <a:gdLst/>
                <a:ahLst/>
                <a:cxnLst/>
                <a:rect l="l" t="t" r="r" b="b"/>
                <a:pathLst>
                  <a:path w="2158" h="1850" extrusionOk="0">
                    <a:moveTo>
                      <a:pt x="1231" y="488"/>
                    </a:moveTo>
                    <a:cubicBezTo>
                      <a:pt x="1455" y="488"/>
                      <a:pt x="1669" y="663"/>
                      <a:pt x="1669" y="925"/>
                    </a:cubicBezTo>
                    <a:cubicBezTo>
                      <a:pt x="1669" y="1166"/>
                      <a:pt x="1473" y="1362"/>
                      <a:pt x="1233" y="1362"/>
                    </a:cubicBezTo>
                    <a:cubicBezTo>
                      <a:pt x="845" y="1358"/>
                      <a:pt x="653" y="889"/>
                      <a:pt x="925" y="617"/>
                    </a:cubicBezTo>
                    <a:cubicBezTo>
                      <a:pt x="1014" y="528"/>
                      <a:pt x="1124" y="488"/>
                      <a:pt x="1231" y="488"/>
                    </a:cubicBezTo>
                    <a:close/>
                    <a:moveTo>
                      <a:pt x="1233" y="1"/>
                    </a:moveTo>
                    <a:cubicBezTo>
                      <a:pt x="413" y="1"/>
                      <a:pt x="0" y="998"/>
                      <a:pt x="581" y="1578"/>
                    </a:cubicBezTo>
                    <a:cubicBezTo>
                      <a:pt x="768" y="1765"/>
                      <a:pt x="999" y="1849"/>
                      <a:pt x="1226" y="1849"/>
                    </a:cubicBezTo>
                    <a:cubicBezTo>
                      <a:pt x="1701" y="1849"/>
                      <a:pt x="2158" y="1481"/>
                      <a:pt x="2158" y="925"/>
                    </a:cubicBezTo>
                    <a:cubicBezTo>
                      <a:pt x="2158" y="413"/>
                      <a:pt x="1746" y="1"/>
                      <a:pt x="123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77;p3"/>
              <p:cNvSpPr/>
              <p:nvPr/>
            </p:nvSpPr>
            <p:spPr>
              <a:xfrm>
                <a:off x="11389036" y="1505164"/>
                <a:ext cx="181670" cy="155382"/>
              </a:xfrm>
              <a:custGeom>
                <a:avLst/>
                <a:gdLst/>
                <a:ahLst/>
                <a:cxnLst/>
                <a:rect l="l" t="t" r="r" b="b"/>
                <a:pathLst>
                  <a:path w="2163" h="1850" extrusionOk="0">
                    <a:moveTo>
                      <a:pt x="1233" y="488"/>
                    </a:moveTo>
                    <a:cubicBezTo>
                      <a:pt x="1457" y="488"/>
                      <a:pt x="1674" y="663"/>
                      <a:pt x="1674" y="925"/>
                    </a:cubicBezTo>
                    <a:cubicBezTo>
                      <a:pt x="1674" y="1166"/>
                      <a:pt x="1478" y="1358"/>
                      <a:pt x="1237" y="1362"/>
                    </a:cubicBezTo>
                    <a:cubicBezTo>
                      <a:pt x="849" y="1362"/>
                      <a:pt x="653" y="889"/>
                      <a:pt x="929" y="617"/>
                    </a:cubicBezTo>
                    <a:cubicBezTo>
                      <a:pt x="1017" y="528"/>
                      <a:pt x="1126" y="488"/>
                      <a:pt x="1233" y="488"/>
                    </a:cubicBezTo>
                    <a:close/>
                    <a:moveTo>
                      <a:pt x="1237" y="1"/>
                    </a:moveTo>
                    <a:cubicBezTo>
                      <a:pt x="413" y="1"/>
                      <a:pt x="1" y="998"/>
                      <a:pt x="585" y="1578"/>
                    </a:cubicBezTo>
                    <a:cubicBezTo>
                      <a:pt x="772" y="1765"/>
                      <a:pt x="1003" y="1849"/>
                      <a:pt x="1230" y="1849"/>
                    </a:cubicBezTo>
                    <a:cubicBezTo>
                      <a:pt x="1705" y="1849"/>
                      <a:pt x="2162" y="1481"/>
                      <a:pt x="2162" y="925"/>
                    </a:cubicBezTo>
                    <a:cubicBezTo>
                      <a:pt x="2162" y="413"/>
                      <a:pt x="1746" y="1"/>
                      <a:pt x="123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7919157" y="1639968"/>
                <a:ext cx="3594352" cy="3738983"/>
              </a:xfrm>
              <a:custGeom>
                <a:avLst/>
                <a:gdLst/>
                <a:ahLst/>
                <a:cxnLst/>
                <a:rect l="l" t="t" r="r" b="b"/>
                <a:pathLst>
                  <a:path w="42795" h="44517" extrusionOk="0">
                    <a:moveTo>
                      <a:pt x="42306" y="1"/>
                    </a:moveTo>
                    <a:lnTo>
                      <a:pt x="42306" y="12025"/>
                    </a:lnTo>
                    <a:lnTo>
                      <a:pt x="23925" y="30406"/>
                    </a:lnTo>
                    <a:lnTo>
                      <a:pt x="13762" y="30406"/>
                    </a:lnTo>
                    <a:lnTo>
                      <a:pt x="13690" y="30478"/>
                    </a:lnTo>
                    <a:lnTo>
                      <a:pt x="0" y="44172"/>
                    </a:lnTo>
                    <a:lnTo>
                      <a:pt x="345" y="44516"/>
                    </a:lnTo>
                    <a:lnTo>
                      <a:pt x="13966" y="30895"/>
                    </a:lnTo>
                    <a:lnTo>
                      <a:pt x="24125" y="30895"/>
                    </a:lnTo>
                    <a:lnTo>
                      <a:pt x="24197" y="30823"/>
                    </a:lnTo>
                    <a:lnTo>
                      <a:pt x="42795" y="12230"/>
                    </a:lnTo>
                    <a:lnTo>
                      <a:pt x="4279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10208640" y="2996574"/>
                <a:ext cx="956898" cy="954546"/>
              </a:xfrm>
              <a:custGeom>
                <a:avLst/>
                <a:gdLst/>
                <a:ahLst/>
                <a:cxnLst/>
                <a:rect l="l" t="t" r="r" b="b"/>
                <a:pathLst>
                  <a:path w="11393" h="11365" extrusionOk="0">
                    <a:moveTo>
                      <a:pt x="11196" y="0"/>
                    </a:moveTo>
                    <a:lnTo>
                      <a:pt x="11196" y="5008"/>
                    </a:lnTo>
                    <a:lnTo>
                      <a:pt x="5036" y="11168"/>
                    </a:lnTo>
                    <a:lnTo>
                      <a:pt x="1" y="11168"/>
                    </a:lnTo>
                    <a:lnTo>
                      <a:pt x="1" y="11364"/>
                    </a:lnTo>
                    <a:lnTo>
                      <a:pt x="5120" y="11364"/>
                    </a:lnTo>
                    <a:lnTo>
                      <a:pt x="11393" y="5088"/>
                    </a:lnTo>
                    <a:lnTo>
                      <a:pt x="1139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0" name="Google Shape;80;p3"/>
            <p:cNvGrpSpPr/>
            <p:nvPr/>
          </p:nvGrpSpPr>
          <p:grpSpPr>
            <a:xfrm>
              <a:off x="-1373076" y="1927074"/>
              <a:ext cx="2698431" cy="3917462"/>
              <a:chOff x="7726148" y="679122"/>
              <a:chExt cx="2698431" cy="3917462"/>
            </a:xfrm>
          </p:grpSpPr>
          <p:sp>
            <p:nvSpPr>
              <p:cNvPr id="81" name="Google Shape;81;p3"/>
              <p:cNvSpPr/>
              <p:nvPr/>
            </p:nvSpPr>
            <p:spPr>
              <a:xfrm>
                <a:off x="7726148" y="4468667"/>
                <a:ext cx="148998" cy="127917"/>
              </a:xfrm>
              <a:custGeom>
                <a:avLst/>
                <a:gdLst/>
                <a:ahLst/>
                <a:cxnLst/>
                <a:rect l="l" t="t" r="r" b="b"/>
                <a:pathLst>
                  <a:path w="1774" h="1523" extrusionOk="0">
                    <a:moveTo>
                      <a:pt x="757" y="406"/>
                    </a:moveTo>
                    <a:cubicBezTo>
                      <a:pt x="1077" y="406"/>
                      <a:pt x="1238" y="790"/>
                      <a:pt x="1009" y="1014"/>
                    </a:cubicBezTo>
                    <a:cubicBezTo>
                      <a:pt x="937" y="1087"/>
                      <a:pt x="847" y="1120"/>
                      <a:pt x="759" y="1120"/>
                    </a:cubicBezTo>
                    <a:cubicBezTo>
                      <a:pt x="576" y="1120"/>
                      <a:pt x="401" y="978"/>
                      <a:pt x="401" y="762"/>
                    </a:cubicBezTo>
                    <a:cubicBezTo>
                      <a:pt x="401" y="566"/>
                      <a:pt x="561" y="406"/>
                      <a:pt x="757" y="406"/>
                    </a:cubicBezTo>
                    <a:close/>
                    <a:moveTo>
                      <a:pt x="764" y="1"/>
                    </a:moveTo>
                    <a:cubicBezTo>
                      <a:pt x="374" y="1"/>
                      <a:pt x="1" y="305"/>
                      <a:pt x="1" y="762"/>
                    </a:cubicBezTo>
                    <a:cubicBezTo>
                      <a:pt x="1" y="1182"/>
                      <a:pt x="337" y="1519"/>
                      <a:pt x="757" y="1523"/>
                    </a:cubicBezTo>
                    <a:cubicBezTo>
                      <a:pt x="1434" y="1523"/>
                      <a:pt x="1774" y="702"/>
                      <a:pt x="1294" y="226"/>
                    </a:cubicBezTo>
                    <a:cubicBezTo>
                      <a:pt x="1139" y="70"/>
                      <a:pt x="950" y="1"/>
                      <a:pt x="76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82;p3"/>
              <p:cNvSpPr/>
              <p:nvPr/>
            </p:nvSpPr>
            <p:spPr>
              <a:xfrm>
                <a:off x="9887546" y="2617023"/>
                <a:ext cx="520234" cy="519814"/>
              </a:xfrm>
              <a:custGeom>
                <a:avLst/>
                <a:gdLst/>
                <a:ahLst/>
                <a:cxnLst/>
                <a:rect l="l" t="t" r="r" b="b"/>
                <a:pathLst>
                  <a:path w="6194" h="6189" extrusionOk="0">
                    <a:moveTo>
                      <a:pt x="4428" y="0"/>
                    </a:moveTo>
                    <a:lnTo>
                      <a:pt x="2214" y="2214"/>
                    </a:lnTo>
                    <a:lnTo>
                      <a:pt x="1" y="4427"/>
                    </a:lnTo>
                    <a:lnTo>
                      <a:pt x="1" y="6188"/>
                    </a:lnTo>
                    <a:lnTo>
                      <a:pt x="3095" y="3094"/>
                    </a:lnTo>
                    <a:lnTo>
                      <a:pt x="619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83;p3"/>
              <p:cNvSpPr/>
              <p:nvPr/>
            </p:nvSpPr>
            <p:spPr>
              <a:xfrm>
                <a:off x="10228462" y="679122"/>
                <a:ext cx="148998" cy="127833"/>
              </a:xfrm>
              <a:custGeom>
                <a:avLst/>
                <a:gdLst/>
                <a:ahLst/>
                <a:cxnLst/>
                <a:rect l="l" t="t" r="r" b="b"/>
                <a:pathLst>
                  <a:path w="1774" h="1522" extrusionOk="0">
                    <a:moveTo>
                      <a:pt x="761" y="401"/>
                    </a:moveTo>
                    <a:cubicBezTo>
                      <a:pt x="1082" y="401"/>
                      <a:pt x="1238" y="789"/>
                      <a:pt x="1013" y="1014"/>
                    </a:cubicBezTo>
                    <a:cubicBezTo>
                      <a:pt x="941" y="1086"/>
                      <a:pt x="851" y="1119"/>
                      <a:pt x="763" y="1119"/>
                    </a:cubicBezTo>
                    <a:cubicBezTo>
                      <a:pt x="580" y="1119"/>
                      <a:pt x="405" y="978"/>
                      <a:pt x="405" y="761"/>
                    </a:cubicBezTo>
                    <a:cubicBezTo>
                      <a:pt x="405" y="565"/>
                      <a:pt x="565" y="405"/>
                      <a:pt x="761" y="401"/>
                    </a:cubicBezTo>
                    <a:close/>
                    <a:moveTo>
                      <a:pt x="767" y="0"/>
                    </a:moveTo>
                    <a:cubicBezTo>
                      <a:pt x="376" y="0"/>
                      <a:pt x="1" y="304"/>
                      <a:pt x="1" y="761"/>
                    </a:cubicBezTo>
                    <a:cubicBezTo>
                      <a:pt x="1" y="1182"/>
                      <a:pt x="341" y="1518"/>
                      <a:pt x="761" y="1522"/>
                    </a:cubicBezTo>
                    <a:cubicBezTo>
                      <a:pt x="1438" y="1522"/>
                      <a:pt x="1774" y="701"/>
                      <a:pt x="1298" y="225"/>
                    </a:cubicBezTo>
                    <a:cubicBezTo>
                      <a:pt x="1144" y="70"/>
                      <a:pt x="953" y="0"/>
                      <a:pt x="76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84;p3"/>
              <p:cNvSpPr/>
              <p:nvPr/>
            </p:nvSpPr>
            <p:spPr>
              <a:xfrm>
                <a:off x="7813245" y="777978"/>
                <a:ext cx="2611333" cy="3736295"/>
              </a:xfrm>
              <a:custGeom>
                <a:avLst/>
                <a:gdLst/>
                <a:ahLst/>
                <a:cxnLst/>
                <a:rect l="l" t="t" r="r" b="b"/>
                <a:pathLst>
                  <a:path w="31091" h="44485" extrusionOk="0">
                    <a:moveTo>
                      <a:pt x="28921" y="1"/>
                    </a:moveTo>
                    <a:lnTo>
                      <a:pt x="23577" y="5344"/>
                    </a:lnTo>
                    <a:lnTo>
                      <a:pt x="23577" y="11525"/>
                    </a:lnTo>
                    <a:lnTo>
                      <a:pt x="30686" y="18638"/>
                    </a:lnTo>
                    <a:lnTo>
                      <a:pt x="30686" y="21984"/>
                    </a:lnTo>
                    <a:lnTo>
                      <a:pt x="19218" y="33456"/>
                    </a:lnTo>
                    <a:lnTo>
                      <a:pt x="10744" y="33456"/>
                    </a:lnTo>
                    <a:lnTo>
                      <a:pt x="10688" y="33512"/>
                    </a:lnTo>
                    <a:lnTo>
                      <a:pt x="0" y="44200"/>
                    </a:lnTo>
                    <a:lnTo>
                      <a:pt x="285" y="44484"/>
                    </a:lnTo>
                    <a:lnTo>
                      <a:pt x="10912" y="33857"/>
                    </a:lnTo>
                    <a:lnTo>
                      <a:pt x="19382" y="33857"/>
                    </a:lnTo>
                    <a:lnTo>
                      <a:pt x="19442" y="33797"/>
                    </a:lnTo>
                    <a:lnTo>
                      <a:pt x="31090" y="22148"/>
                    </a:lnTo>
                    <a:lnTo>
                      <a:pt x="31090" y="18474"/>
                    </a:lnTo>
                    <a:lnTo>
                      <a:pt x="23977" y="11361"/>
                    </a:lnTo>
                    <a:lnTo>
                      <a:pt x="23977" y="5509"/>
                    </a:lnTo>
                    <a:lnTo>
                      <a:pt x="29205" y="285"/>
                    </a:lnTo>
                    <a:lnTo>
                      <a:pt x="2892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85;p3"/>
              <p:cNvSpPr/>
              <p:nvPr/>
            </p:nvSpPr>
            <p:spPr>
              <a:xfrm>
                <a:off x="9020853" y="1998017"/>
                <a:ext cx="1057770" cy="1611852"/>
              </a:xfrm>
              <a:custGeom>
                <a:avLst/>
                <a:gdLst/>
                <a:ahLst/>
                <a:cxnLst/>
                <a:rect l="l" t="t" r="r" b="b"/>
                <a:pathLst>
                  <a:path w="12594" h="19191" extrusionOk="0">
                    <a:moveTo>
                      <a:pt x="12481" y="1"/>
                    </a:moveTo>
                    <a:lnTo>
                      <a:pt x="7066" y="5417"/>
                    </a:lnTo>
                    <a:lnTo>
                      <a:pt x="7066" y="12017"/>
                    </a:lnTo>
                    <a:lnTo>
                      <a:pt x="1" y="19078"/>
                    </a:lnTo>
                    <a:lnTo>
                      <a:pt x="117" y="19190"/>
                    </a:lnTo>
                    <a:lnTo>
                      <a:pt x="7226" y="12081"/>
                    </a:lnTo>
                    <a:lnTo>
                      <a:pt x="7226" y="5485"/>
                    </a:lnTo>
                    <a:lnTo>
                      <a:pt x="12593" y="113"/>
                    </a:lnTo>
                    <a:lnTo>
                      <a:pt x="1248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86;p3"/>
              <p:cNvSpPr/>
              <p:nvPr/>
            </p:nvSpPr>
            <p:spPr>
              <a:xfrm>
                <a:off x="9805572" y="1401268"/>
                <a:ext cx="562817" cy="889370"/>
              </a:xfrm>
              <a:custGeom>
                <a:avLst/>
                <a:gdLst/>
                <a:ahLst/>
                <a:cxnLst/>
                <a:rect l="l" t="t" r="r" b="b"/>
                <a:pathLst>
                  <a:path w="6701" h="10589" extrusionOk="0">
                    <a:moveTo>
                      <a:pt x="112" y="1"/>
                    </a:moveTo>
                    <a:lnTo>
                      <a:pt x="0" y="117"/>
                    </a:lnTo>
                    <a:lnTo>
                      <a:pt x="6541" y="6658"/>
                    </a:lnTo>
                    <a:lnTo>
                      <a:pt x="6541" y="10588"/>
                    </a:lnTo>
                    <a:lnTo>
                      <a:pt x="6701" y="10588"/>
                    </a:lnTo>
                    <a:lnTo>
                      <a:pt x="6701" y="6590"/>
                    </a:lnTo>
                    <a:lnTo>
                      <a:pt x="11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7" name="Google Shape;87;p3"/>
            <p:cNvGrpSpPr/>
            <p:nvPr/>
          </p:nvGrpSpPr>
          <p:grpSpPr>
            <a:xfrm>
              <a:off x="562194" y="410025"/>
              <a:ext cx="258605" cy="258941"/>
              <a:chOff x="8925357" y="2817675"/>
              <a:chExt cx="258605" cy="258941"/>
            </a:xfrm>
          </p:grpSpPr>
          <p:sp>
            <p:nvSpPr>
              <p:cNvPr id="88" name="Google Shape;88;p3"/>
              <p:cNvSpPr/>
              <p:nvPr/>
            </p:nvSpPr>
            <p:spPr>
              <a:xfrm>
                <a:off x="9033956" y="2817675"/>
                <a:ext cx="41155" cy="258941"/>
              </a:xfrm>
              <a:custGeom>
                <a:avLst/>
                <a:gdLst/>
                <a:ahLst/>
                <a:cxnLst/>
                <a:rect l="l" t="t" r="r" b="b"/>
                <a:pathLst>
                  <a:path w="490" h="3083" extrusionOk="0">
                    <a:moveTo>
                      <a:pt x="1" y="1"/>
                    </a:moveTo>
                    <a:lnTo>
                      <a:pt x="1" y="3083"/>
                    </a:lnTo>
                    <a:lnTo>
                      <a:pt x="489" y="3083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89;p3"/>
              <p:cNvSpPr/>
              <p:nvPr/>
            </p:nvSpPr>
            <p:spPr>
              <a:xfrm>
                <a:off x="8925357" y="2926610"/>
                <a:ext cx="258605" cy="41155"/>
              </a:xfrm>
              <a:custGeom>
                <a:avLst/>
                <a:gdLst/>
                <a:ahLst/>
                <a:cxnLst/>
                <a:rect l="l" t="t" r="r" b="b"/>
                <a:pathLst>
                  <a:path w="3079" h="490" extrusionOk="0">
                    <a:moveTo>
                      <a:pt x="1" y="1"/>
                    </a:moveTo>
                    <a:lnTo>
                      <a:pt x="1" y="489"/>
                    </a:lnTo>
                    <a:lnTo>
                      <a:pt x="3079" y="489"/>
                    </a:lnTo>
                    <a:lnTo>
                      <a:pt x="307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0" name="Google Shape;90;p3"/>
            <p:cNvGrpSpPr/>
            <p:nvPr/>
          </p:nvGrpSpPr>
          <p:grpSpPr>
            <a:xfrm rot="5400000">
              <a:off x="8467489" y="2523161"/>
              <a:ext cx="556854" cy="97176"/>
              <a:chOff x="8351789" y="4872911"/>
              <a:chExt cx="556854" cy="97176"/>
            </a:xfrm>
          </p:grpSpPr>
          <p:sp>
            <p:nvSpPr>
              <p:cNvPr id="91" name="Google Shape;91;p3"/>
              <p:cNvSpPr/>
              <p:nvPr/>
            </p:nvSpPr>
            <p:spPr>
              <a:xfrm>
                <a:off x="8351789" y="4872911"/>
                <a:ext cx="137324" cy="97176"/>
              </a:xfrm>
              <a:custGeom>
                <a:avLst/>
                <a:gdLst/>
                <a:ahLst/>
                <a:cxnLst/>
                <a:rect l="l" t="t" r="r" b="b"/>
                <a:pathLst>
                  <a:path w="1635" h="1157" extrusionOk="0">
                    <a:moveTo>
                      <a:pt x="1" y="0"/>
                    </a:moveTo>
                    <a:lnTo>
                      <a:pt x="954" y="1157"/>
                    </a:lnTo>
                    <a:lnTo>
                      <a:pt x="1634" y="1157"/>
                    </a:lnTo>
                    <a:lnTo>
                      <a:pt x="67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92;p3"/>
              <p:cNvSpPr/>
              <p:nvPr/>
            </p:nvSpPr>
            <p:spPr>
              <a:xfrm>
                <a:off x="8456357" y="4872911"/>
                <a:ext cx="137576" cy="97176"/>
              </a:xfrm>
              <a:custGeom>
                <a:avLst/>
                <a:gdLst/>
                <a:ahLst/>
                <a:cxnLst/>
                <a:rect l="l" t="t" r="r" b="b"/>
                <a:pathLst>
                  <a:path w="1638" h="1157" extrusionOk="0">
                    <a:moveTo>
                      <a:pt x="1" y="0"/>
                    </a:moveTo>
                    <a:lnTo>
                      <a:pt x="958" y="1157"/>
                    </a:lnTo>
                    <a:lnTo>
                      <a:pt x="1638" y="1157"/>
                    </a:lnTo>
                    <a:lnTo>
                      <a:pt x="68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3"/>
              <p:cNvSpPr/>
              <p:nvPr/>
            </p:nvSpPr>
            <p:spPr>
              <a:xfrm>
                <a:off x="8561260" y="4872911"/>
                <a:ext cx="137576" cy="97176"/>
              </a:xfrm>
              <a:custGeom>
                <a:avLst/>
                <a:gdLst/>
                <a:ahLst/>
                <a:cxnLst/>
                <a:rect l="l" t="t" r="r" b="b"/>
                <a:pathLst>
                  <a:path w="1638" h="1157" extrusionOk="0">
                    <a:moveTo>
                      <a:pt x="1" y="0"/>
                    </a:moveTo>
                    <a:lnTo>
                      <a:pt x="957" y="1157"/>
                    </a:lnTo>
                    <a:lnTo>
                      <a:pt x="1638" y="1157"/>
                    </a:lnTo>
                    <a:lnTo>
                      <a:pt x="68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3"/>
              <p:cNvSpPr/>
              <p:nvPr/>
            </p:nvSpPr>
            <p:spPr>
              <a:xfrm>
                <a:off x="8666164" y="4872911"/>
                <a:ext cx="137576" cy="97176"/>
              </a:xfrm>
              <a:custGeom>
                <a:avLst/>
                <a:gdLst/>
                <a:ahLst/>
                <a:cxnLst/>
                <a:rect l="l" t="t" r="r" b="b"/>
                <a:pathLst>
                  <a:path w="1638" h="1157" extrusionOk="0">
                    <a:moveTo>
                      <a:pt x="1" y="0"/>
                    </a:moveTo>
                    <a:lnTo>
                      <a:pt x="957" y="1157"/>
                    </a:lnTo>
                    <a:lnTo>
                      <a:pt x="1638" y="1157"/>
                    </a:lnTo>
                    <a:lnTo>
                      <a:pt x="68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95;p3"/>
              <p:cNvSpPr/>
              <p:nvPr/>
            </p:nvSpPr>
            <p:spPr>
              <a:xfrm>
                <a:off x="8771067" y="4872911"/>
                <a:ext cx="137576" cy="97176"/>
              </a:xfrm>
              <a:custGeom>
                <a:avLst/>
                <a:gdLst/>
                <a:ahLst/>
                <a:cxnLst/>
                <a:rect l="l" t="t" r="r" b="b"/>
                <a:pathLst>
                  <a:path w="1638" h="1157" extrusionOk="0">
                    <a:moveTo>
                      <a:pt x="0" y="0"/>
                    </a:moveTo>
                    <a:lnTo>
                      <a:pt x="957" y="1157"/>
                    </a:lnTo>
                    <a:lnTo>
                      <a:pt x="1638" y="1157"/>
                    </a:lnTo>
                    <a:lnTo>
                      <a:pt x="68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6" name="Google Shape;96;p3"/>
            <p:cNvSpPr/>
            <p:nvPr/>
          </p:nvSpPr>
          <p:spPr>
            <a:xfrm>
              <a:off x="7306875" y="4600447"/>
              <a:ext cx="2229499" cy="657745"/>
            </a:xfrm>
            <a:custGeom>
              <a:avLst/>
              <a:gdLst/>
              <a:ahLst/>
              <a:cxnLst/>
              <a:rect l="l" t="t" r="r" b="b"/>
              <a:pathLst>
                <a:path w="21985" h="6486" extrusionOk="0">
                  <a:moveTo>
                    <a:pt x="21784" y="1"/>
                  </a:moveTo>
                  <a:lnTo>
                    <a:pt x="19442" y="2342"/>
                  </a:lnTo>
                  <a:lnTo>
                    <a:pt x="3943" y="2342"/>
                  </a:lnTo>
                  <a:lnTo>
                    <a:pt x="0" y="6285"/>
                  </a:lnTo>
                  <a:lnTo>
                    <a:pt x="201" y="6485"/>
                  </a:lnTo>
                  <a:lnTo>
                    <a:pt x="4059" y="2626"/>
                  </a:lnTo>
                  <a:lnTo>
                    <a:pt x="19558" y="2626"/>
                  </a:lnTo>
                  <a:lnTo>
                    <a:pt x="21984" y="201"/>
                  </a:lnTo>
                  <a:lnTo>
                    <a:pt x="2178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3"/>
            <p:cNvSpPr/>
            <p:nvPr/>
          </p:nvSpPr>
          <p:spPr>
            <a:xfrm rot="-5400000">
              <a:off x="7658071" y="-461281"/>
              <a:ext cx="1325446" cy="1878100"/>
            </a:xfrm>
            <a:custGeom>
              <a:avLst/>
              <a:gdLst/>
              <a:ahLst/>
              <a:cxnLst/>
              <a:rect l="l" t="t" r="r" b="b"/>
              <a:pathLst>
                <a:path w="15781" h="22361" extrusionOk="0">
                  <a:moveTo>
                    <a:pt x="15640" y="0"/>
                  </a:moveTo>
                  <a:lnTo>
                    <a:pt x="9404" y="6237"/>
                  </a:lnTo>
                  <a:lnTo>
                    <a:pt x="9404" y="12821"/>
                  </a:lnTo>
                  <a:lnTo>
                    <a:pt x="1" y="22224"/>
                  </a:lnTo>
                  <a:lnTo>
                    <a:pt x="141" y="22360"/>
                  </a:lnTo>
                  <a:lnTo>
                    <a:pt x="9600" y="12902"/>
                  </a:lnTo>
                  <a:lnTo>
                    <a:pt x="9600" y="6317"/>
                  </a:lnTo>
                  <a:lnTo>
                    <a:pt x="15780" y="137"/>
                  </a:lnTo>
                  <a:lnTo>
                    <a:pt x="156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8" name="Google Shape;98;p3"/>
          <p:cNvSpPr txBox="1">
            <a:spLocks noGrp="1"/>
          </p:cNvSpPr>
          <p:nvPr>
            <p:ph type="title"/>
          </p:nvPr>
        </p:nvSpPr>
        <p:spPr>
          <a:xfrm>
            <a:off x="1320300" y="2096633"/>
            <a:ext cx="6503400" cy="105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5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sp>
        <p:nvSpPr>
          <p:cNvPr id="99" name="Google Shape;99;p3"/>
          <p:cNvSpPr txBox="1">
            <a:spLocks noGrp="1"/>
          </p:cNvSpPr>
          <p:nvPr>
            <p:ph type="title" idx="2" hasCustomPrompt="1"/>
          </p:nvPr>
        </p:nvSpPr>
        <p:spPr>
          <a:xfrm>
            <a:off x="3915450" y="1163052"/>
            <a:ext cx="1313100" cy="77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100" name="Google Shape;100;p3"/>
          <p:cNvSpPr txBox="1">
            <a:spLocks noGrp="1"/>
          </p:cNvSpPr>
          <p:nvPr>
            <p:ph type="subTitle" idx="1"/>
          </p:nvPr>
        </p:nvSpPr>
        <p:spPr>
          <a:xfrm>
            <a:off x="3052350" y="3267278"/>
            <a:ext cx="3039300" cy="69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" name="Google Shape;152;p6"/>
          <p:cNvGrpSpPr/>
          <p:nvPr/>
        </p:nvGrpSpPr>
        <p:grpSpPr>
          <a:xfrm>
            <a:off x="-859697" y="-661345"/>
            <a:ext cx="2552998" cy="2062932"/>
            <a:chOff x="-859697" y="-661345"/>
            <a:chExt cx="2552998" cy="2062932"/>
          </a:xfrm>
        </p:grpSpPr>
        <p:sp>
          <p:nvSpPr>
            <p:cNvPr id="153" name="Google Shape;153;p6"/>
            <p:cNvSpPr/>
            <p:nvPr/>
          </p:nvSpPr>
          <p:spPr>
            <a:xfrm>
              <a:off x="-859697" y="-661345"/>
              <a:ext cx="2552998" cy="1507261"/>
            </a:xfrm>
            <a:custGeom>
              <a:avLst/>
              <a:gdLst/>
              <a:ahLst/>
              <a:cxnLst/>
              <a:rect l="l" t="t" r="r" b="b"/>
              <a:pathLst>
                <a:path w="17209" h="10160" extrusionOk="0">
                  <a:moveTo>
                    <a:pt x="13158" y="0"/>
                  </a:moveTo>
                  <a:lnTo>
                    <a:pt x="9820" y="3343"/>
                  </a:lnTo>
                  <a:lnTo>
                    <a:pt x="6778" y="3343"/>
                  </a:lnTo>
                  <a:lnTo>
                    <a:pt x="1" y="10119"/>
                  </a:lnTo>
                  <a:lnTo>
                    <a:pt x="6353" y="10159"/>
                  </a:lnTo>
                  <a:lnTo>
                    <a:pt x="8319" y="8198"/>
                  </a:lnTo>
                  <a:lnTo>
                    <a:pt x="9015" y="8198"/>
                  </a:lnTo>
                  <a:lnTo>
                    <a:pt x="1720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6"/>
            <p:cNvSpPr/>
            <p:nvPr/>
          </p:nvSpPr>
          <p:spPr>
            <a:xfrm>
              <a:off x="-107627" y="-466741"/>
              <a:ext cx="1226141" cy="1868328"/>
            </a:xfrm>
            <a:custGeom>
              <a:avLst/>
              <a:gdLst/>
              <a:ahLst/>
              <a:cxnLst/>
              <a:rect l="l" t="t" r="r" b="b"/>
              <a:pathLst>
                <a:path w="9728" h="14823" extrusionOk="0">
                  <a:moveTo>
                    <a:pt x="9640" y="0"/>
                  </a:moveTo>
                  <a:lnTo>
                    <a:pt x="4148" y="5492"/>
                  </a:lnTo>
                  <a:lnTo>
                    <a:pt x="4148" y="10588"/>
                  </a:lnTo>
                  <a:lnTo>
                    <a:pt x="1" y="14735"/>
                  </a:lnTo>
                  <a:lnTo>
                    <a:pt x="89" y="14823"/>
                  </a:lnTo>
                  <a:lnTo>
                    <a:pt x="4272" y="10640"/>
                  </a:lnTo>
                  <a:lnTo>
                    <a:pt x="4272" y="5544"/>
                  </a:lnTo>
                  <a:lnTo>
                    <a:pt x="9728" y="88"/>
                  </a:lnTo>
                  <a:lnTo>
                    <a:pt x="96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5" name="Google Shape;155;p6"/>
          <p:cNvGrpSpPr/>
          <p:nvPr/>
        </p:nvGrpSpPr>
        <p:grpSpPr>
          <a:xfrm>
            <a:off x="7218415" y="1203967"/>
            <a:ext cx="3942356" cy="4639226"/>
            <a:chOff x="7276179" y="1051567"/>
            <a:chExt cx="3942356" cy="4639226"/>
          </a:xfrm>
        </p:grpSpPr>
        <p:sp>
          <p:nvSpPr>
            <p:cNvPr id="156" name="Google Shape;156;p6"/>
            <p:cNvSpPr/>
            <p:nvPr/>
          </p:nvSpPr>
          <p:spPr>
            <a:xfrm>
              <a:off x="7276179" y="3686213"/>
              <a:ext cx="3031826" cy="2004580"/>
            </a:xfrm>
            <a:custGeom>
              <a:avLst/>
              <a:gdLst/>
              <a:ahLst/>
              <a:cxnLst/>
              <a:rect l="l" t="t" r="r" b="b"/>
              <a:pathLst>
                <a:path w="24054" h="15904" extrusionOk="0">
                  <a:moveTo>
                    <a:pt x="17228" y="0"/>
                  </a:moveTo>
                  <a:lnTo>
                    <a:pt x="9955" y="7274"/>
                  </a:lnTo>
                  <a:lnTo>
                    <a:pt x="6725" y="7274"/>
                  </a:lnTo>
                  <a:lnTo>
                    <a:pt x="2610" y="11384"/>
                  </a:lnTo>
                  <a:lnTo>
                    <a:pt x="2610" y="13298"/>
                  </a:lnTo>
                  <a:lnTo>
                    <a:pt x="0" y="15904"/>
                  </a:lnTo>
                  <a:lnTo>
                    <a:pt x="7093" y="15904"/>
                  </a:lnTo>
                  <a:lnTo>
                    <a:pt x="12993" y="10003"/>
                  </a:lnTo>
                  <a:lnTo>
                    <a:pt x="15207" y="10003"/>
                  </a:lnTo>
                  <a:lnTo>
                    <a:pt x="19494" y="5716"/>
                  </a:lnTo>
                  <a:lnTo>
                    <a:pt x="19494" y="4560"/>
                  </a:lnTo>
                  <a:lnTo>
                    <a:pt x="240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7" name="Google Shape;157;p6"/>
            <p:cNvGrpSpPr/>
            <p:nvPr/>
          </p:nvGrpSpPr>
          <p:grpSpPr>
            <a:xfrm>
              <a:off x="8615789" y="1051567"/>
              <a:ext cx="2602747" cy="3802366"/>
              <a:chOff x="278245" y="-112475"/>
              <a:chExt cx="2281910" cy="3333654"/>
            </a:xfrm>
          </p:grpSpPr>
          <p:grpSp>
            <p:nvGrpSpPr>
              <p:cNvPr id="158" name="Google Shape;158;p6"/>
              <p:cNvGrpSpPr/>
              <p:nvPr/>
            </p:nvGrpSpPr>
            <p:grpSpPr>
              <a:xfrm>
                <a:off x="278245" y="-112475"/>
                <a:ext cx="2281910" cy="3264909"/>
                <a:chOff x="1181475" y="2060725"/>
                <a:chExt cx="600250" cy="858825"/>
              </a:xfrm>
            </p:grpSpPr>
            <p:sp>
              <p:nvSpPr>
                <p:cNvPr id="159" name="Google Shape;159;p6"/>
                <p:cNvSpPr/>
                <p:nvPr/>
              </p:nvSpPr>
              <p:spPr>
                <a:xfrm>
                  <a:off x="1181475" y="2060725"/>
                  <a:ext cx="600250" cy="858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010" h="34353" extrusionOk="0">
                      <a:moveTo>
                        <a:pt x="23789" y="1"/>
                      </a:moveTo>
                      <a:lnTo>
                        <a:pt x="15584" y="8210"/>
                      </a:lnTo>
                      <a:lnTo>
                        <a:pt x="9043" y="8210"/>
                      </a:lnTo>
                      <a:lnTo>
                        <a:pt x="8995" y="8254"/>
                      </a:lnTo>
                      <a:lnTo>
                        <a:pt x="1" y="17249"/>
                      </a:lnTo>
                      <a:lnTo>
                        <a:pt x="1" y="20091"/>
                      </a:lnTo>
                      <a:lnTo>
                        <a:pt x="5493" y="25583"/>
                      </a:lnTo>
                      <a:lnTo>
                        <a:pt x="5493" y="30098"/>
                      </a:lnTo>
                      <a:lnTo>
                        <a:pt x="1458" y="34137"/>
                      </a:lnTo>
                      <a:lnTo>
                        <a:pt x="1678" y="34353"/>
                      </a:lnTo>
                      <a:lnTo>
                        <a:pt x="5805" y="30226"/>
                      </a:lnTo>
                      <a:lnTo>
                        <a:pt x="5805" y="25454"/>
                      </a:lnTo>
                      <a:lnTo>
                        <a:pt x="313" y="19963"/>
                      </a:lnTo>
                      <a:lnTo>
                        <a:pt x="313" y="17377"/>
                      </a:lnTo>
                      <a:lnTo>
                        <a:pt x="9171" y="8519"/>
                      </a:lnTo>
                      <a:lnTo>
                        <a:pt x="15712" y="8519"/>
                      </a:lnTo>
                      <a:lnTo>
                        <a:pt x="15756" y="8475"/>
                      </a:lnTo>
                      <a:lnTo>
                        <a:pt x="24010" y="221"/>
                      </a:lnTo>
                      <a:lnTo>
                        <a:pt x="23789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0" name="Google Shape;160;p6"/>
                <p:cNvSpPr/>
                <p:nvPr/>
              </p:nvSpPr>
              <p:spPr>
                <a:xfrm>
                  <a:off x="1194400" y="2571875"/>
                  <a:ext cx="129400" cy="20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76" h="8175" extrusionOk="0">
                      <a:moveTo>
                        <a:pt x="0" y="1"/>
                      </a:moveTo>
                      <a:lnTo>
                        <a:pt x="0" y="3087"/>
                      </a:lnTo>
                      <a:lnTo>
                        <a:pt x="5088" y="8175"/>
                      </a:lnTo>
                      <a:lnTo>
                        <a:pt x="5176" y="8087"/>
                      </a:lnTo>
                      <a:lnTo>
                        <a:pt x="124" y="3035"/>
                      </a:lnTo>
                      <a:lnTo>
                        <a:pt x="12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61" name="Google Shape;161;p6"/>
              <p:cNvSpPr/>
              <p:nvPr/>
            </p:nvSpPr>
            <p:spPr>
              <a:xfrm>
                <a:off x="336260" y="3109317"/>
                <a:ext cx="130395" cy="111862"/>
              </a:xfrm>
              <a:custGeom>
                <a:avLst/>
                <a:gdLst/>
                <a:ahLst/>
                <a:cxnLst/>
                <a:rect l="l" t="t" r="r" b="b"/>
                <a:pathLst>
                  <a:path w="1372" h="1177" extrusionOk="0">
                    <a:moveTo>
                      <a:pt x="782" y="310"/>
                    </a:moveTo>
                    <a:cubicBezTo>
                      <a:pt x="924" y="310"/>
                      <a:pt x="1061" y="421"/>
                      <a:pt x="1061" y="588"/>
                    </a:cubicBezTo>
                    <a:cubicBezTo>
                      <a:pt x="1061" y="741"/>
                      <a:pt x="937" y="865"/>
                      <a:pt x="785" y="865"/>
                    </a:cubicBezTo>
                    <a:cubicBezTo>
                      <a:pt x="537" y="865"/>
                      <a:pt x="413" y="568"/>
                      <a:pt x="589" y="392"/>
                    </a:cubicBezTo>
                    <a:cubicBezTo>
                      <a:pt x="644" y="335"/>
                      <a:pt x="714" y="310"/>
                      <a:pt x="782" y="310"/>
                    </a:cubicBezTo>
                    <a:close/>
                    <a:moveTo>
                      <a:pt x="785" y="0"/>
                    </a:moveTo>
                    <a:cubicBezTo>
                      <a:pt x="260" y="0"/>
                      <a:pt x="0" y="632"/>
                      <a:pt x="369" y="1005"/>
                    </a:cubicBezTo>
                    <a:cubicBezTo>
                      <a:pt x="488" y="1123"/>
                      <a:pt x="635" y="1176"/>
                      <a:pt x="779" y="1176"/>
                    </a:cubicBezTo>
                    <a:cubicBezTo>
                      <a:pt x="1082" y="1176"/>
                      <a:pt x="1372" y="940"/>
                      <a:pt x="1369" y="584"/>
                    </a:cubicBezTo>
                    <a:cubicBezTo>
                      <a:pt x="1369" y="264"/>
                      <a:pt x="1105" y="4"/>
                      <a:pt x="78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62" name="Google Shape;162;p6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Font typeface="Fredoka One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Font typeface="Fredoka One"/>
              <a:buNone/>
              <a:defRPr sz="3000"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Font typeface="Fredoka One"/>
              <a:buNone/>
              <a:defRPr sz="3000"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Font typeface="Fredoka One"/>
              <a:buNone/>
              <a:defRPr sz="3000"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Font typeface="Fredoka One"/>
              <a:buNone/>
              <a:defRPr sz="3000"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Font typeface="Fredoka One"/>
              <a:buNone/>
              <a:defRPr sz="3000"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Font typeface="Fredoka One"/>
              <a:buNone/>
              <a:defRPr sz="3000"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Font typeface="Fredoka One"/>
              <a:buNone/>
              <a:defRPr sz="3000"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Font typeface="Fredoka One"/>
              <a:buNone/>
              <a:defRPr sz="3000"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9"/>
          <p:cNvSpPr txBox="1">
            <a:spLocks noGrp="1"/>
          </p:cNvSpPr>
          <p:nvPr>
            <p:ph type="subTitle" idx="1"/>
          </p:nvPr>
        </p:nvSpPr>
        <p:spPr>
          <a:xfrm>
            <a:off x="713225" y="2347452"/>
            <a:ext cx="4732500" cy="11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252" name="Google Shape;252;p9"/>
          <p:cNvSpPr txBox="1">
            <a:spLocks noGrp="1"/>
          </p:cNvSpPr>
          <p:nvPr>
            <p:ph type="title"/>
          </p:nvPr>
        </p:nvSpPr>
        <p:spPr>
          <a:xfrm>
            <a:off x="713370" y="1697025"/>
            <a:ext cx="4732500" cy="47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endParaRPr/>
          </a:p>
        </p:txBody>
      </p:sp>
      <p:grpSp>
        <p:nvGrpSpPr>
          <p:cNvPr id="253" name="Google Shape;253;p9"/>
          <p:cNvGrpSpPr/>
          <p:nvPr/>
        </p:nvGrpSpPr>
        <p:grpSpPr>
          <a:xfrm>
            <a:off x="4590435" y="-1007875"/>
            <a:ext cx="6038600" cy="7441011"/>
            <a:chOff x="4590435" y="-1007875"/>
            <a:chExt cx="6038600" cy="7441011"/>
          </a:xfrm>
        </p:grpSpPr>
        <p:sp>
          <p:nvSpPr>
            <p:cNvPr id="254" name="Google Shape;254;p9"/>
            <p:cNvSpPr/>
            <p:nvPr/>
          </p:nvSpPr>
          <p:spPr>
            <a:xfrm>
              <a:off x="5025290" y="1403608"/>
              <a:ext cx="5603746" cy="5029527"/>
            </a:xfrm>
            <a:custGeom>
              <a:avLst/>
              <a:gdLst/>
              <a:ahLst/>
              <a:cxnLst/>
              <a:rect l="l" t="t" r="r" b="b"/>
              <a:pathLst>
                <a:path w="69259" h="62162" extrusionOk="0">
                  <a:moveTo>
                    <a:pt x="69093" y="1"/>
                  </a:moveTo>
                  <a:lnTo>
                    <a:pt x="42864" y="26229"/>
                  </a:lnTo>
                  <a:lnTo>
                    <a:pt x="36876" y="26229"/>
                  </a:lnTo>
                  <a:lnTo>
                    <a:pt x="31719" y="31386"/>
                  </a:lnTo>
                  <a:lnTo>
                    <a:pt x="29833" y="31386"/>
                  </a:lnTo>
                  <a:lnTo>
                    <a:pt x="26063" y="35101"/>
                  </a:lnTo>
                  <a:lnTo>
                    <a:pt x="26063" y="35933"/>
                  </a:lnTo>
                  <a:lnTo>
                    <a:pt x="1" y="61995"/>
                  </a:lnTo>
                  <a:lnTo>
                    <a:pt x="167" y="62162"/>
                  </a:lnTo>
                  <a:lnTo>
                    <a:pt x="22292" y="40037"/>
                  </a:lnTo>
                  <a:lnTo>
                    <a:pt x="28059" y="40037"/>
                  </a:lnTo>
                  <a:lnTo>
                    <a:pt x="34380" y="33771"/>
                  </a:lnTo>
                  <a:lnTo>
                    <a:pt x="37153" y="33771"/>
                  </a:lnTo>
                  <a:lnTo>
                    <a:pt x="40757" y="30166"/>
                  </a:lnTo>
                  <a:lnTo>
                    <a:pt x="40757" y="28669"/>
                  </a:lnTo>
                  <a:lnTo>
                    <a:pt x="69259" y="112"/>
                  </a:lnTo>
                  <a:lnTo>
                    <a:pt x="6909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9"/>
            <p:cNvSpPr/>
            <p:nvPr/>
          </p:nvSpPr>
          <p:spPr>
            <a:xfrm>
              <a:off x="4590435" y="-831208"/>
              <a:ext cx="5930985" cy="6805915"/>
            </a:xfrm>
            <a:custGeom>
              <a:avLst/>
              <a:gdLst/>
              <a:ahLst/>
              <a:cxnLst/>
              <a:rect l="l" t="t" r="r" b="b"/>
              <a:pathLst>
                <a:path w="69537" h="79795" extrusionOk="0">
                  <a:moveTo>
                    <a:pt x="69370" y="0"/>
                  </a:moveTo>
                  <a:lnTo>
                    <a:pt x="44195" y="25175"/>
                  </a:lnTo>
                  <a:lnTo>
                    <a:pt x="35379" y="33992"/>
                  </a:lnTo>
                  <a:lnTo>
                    <a:pt x="27061" y="42309"/>
                  </a:lnTo>
                  <a:lnTo>
                    <a:pt x="27061" y="52568"/>
                  </a:lnTo>
                  <a:lnTo>
                    <a:pt x="1" y="79628"/>
                  </a:lnTo>
                  <a:lnTo>
                    <a:pt x="223" y="79794"/>
                  </a:lnTo>
                  <a:lnTo>
                    <a:pt x="27061" y="52956"/>
                  </a:lnTo>
                  <a:lnTo>
                    <a:pt x="31497" y="48575"/>
                  </a:lnTo>
                  <a:lnTo>
                    <a:pt x="31497" y="46801"/>
                  </a:lnTo>
                  <a:lnTo>
                    <a:pt x="35933" y="42309"/>
                  </a:lnTo>
                  <a:lnTo>
                    <a:pt x="49851" y="42309"/>
                  </a:lnTo>
                  <a:lnTo>
                    <a:pt x="52014" y="40147"/>
                  </a:lnTo>
                  <a:lnTo>
                    <a:pt x="45027" y="33382"/>
                  </a:lnTo>
                  <a:lnTo>
                    <a:pt x="45027" y="24731"/>
                  </a:lnTo>
                  <a:lnTo>
                    <a:pt x="69536" y="222"/>
                  </a:lnTo>
                  <a:lnTo>
                    <a:pt x="6937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6" name="Google Shape;256;p9"/>
            <p:cNvGrpSpPr/>
            <p:nvPr/>
          </p:nvGrpSpPr>
          <p:grpSpPr>
            <a:xfrm>
              <a:off x="6851241" y="3872805"/>
              <a:ext cx="740238" cy="365351"/>
              <a:chOff x="7070753" y="3796525"/>
              <a:chExt cx="690971" cy="341036"/>
            </a:xfrm>
          </p:grpSpPr>
          <p:sp>
            <p:nvSpPr>
              <p:cNvPr id="257" name="Google Shape;257;p9"/>
              <p:cNvSpPr/>
              <p:nvPr/>
            </p:nvSpPr>
            <p:spPr>
              <a:xfrm>
                <a:off x="7366883" y="4034320"/>
                <a:ext cx="103241" cy="103241"/>
              </a:xfrm>
              <a:custGeom>
                <a:avLst/>
                <a:gdLst/>
                <a:ahLst/>
                <a:cxnLst/>
                <a:rect l="l" t="t" r="r" b="b"/>
                <a:pathLst>
                  <a:path w="1276" h="1276" extrusionOk="0">
                    <a:moveTo>
                      <a:pt x="1109" y="0"/>
                    </a:moveTo>
                    <a:lnTo>
                      <a:pt x="0" y="1109"/>
                    </a:lnTo>
                    <a:lnTo>
                      <a:pt x="166" y="1276"/>
                    </a:lnTo>
                    <a:lnTo>
                      <a:pt x="1275" y="167"/>
                    </a:lnTo>
                    <a:lnTo>
                      <a:pt x="110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9"/>
              <p:cNvSpPr/>
              <p:nvPr/>
            </p:nvSpPr>
            <p:spPr>
              <a:xfrm>
                <a:off x="7366883" y="4034320"/>
                <a:ext cx="103241" cy="103241"/>
              </a:xfrm>
              <a:custGeom>
                <a:avLst/>
                <a:gdLst/>
                <a:ahLst/>
                <a:cxnLst/>
                <a:rect l="l" t="t" r="r" b="b"/>
                <a:pathLst>
                  <a:path w="1276" h="1276" extrusionOk="0">
                    <a:moveTo>
                      <a:pt x="166" y="0"/>
                    </a:moveTo>
                    <a:lnTo>
                      <a:pt x="0" y="167"/>
                    </a:lnTo>
                    <a:lnTo>
                      <a:pt x="1109" y="1276"/>
                    </a:lnTo>
                    <a:lnTo>
                      <a:pt x="1275" y="1109"/>
                    </a:lnTo>
                    <a:lnTo>
                      <a:pt x="16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259;p9"/>
              <p:cNvSpPr/>
              <p:nvPr/>
            </p:nvSpPr>
            <p:spPr>
              <a:xfrm>
                <a:off x="7658483" y="4034320"/>
                <a:ext cx="103241" cy="103241"/>
              </a:xfrm>
              <a:custGeom>
                <a:avLst/>
                <a:gdLst/>
                <a:ahLst/>
                <a:cxnLst/>
                <a:rect l="l" t="t" r="r" b="b"/>
                <a:pathLst>
                  <a:path w="1276" h="1276" extrusionOk="0">
                    <a:moveTo>
                      <a:pt x="1109" y="0"/>
                    </a:moveTo>
                    <a:lnTo>
                      <a:pt x="0" y="1109"/>
                    </a:lnTo>
                    <a:lnTo>
                      <a:pt x="222" y="1276"/>
                    </a:lnTo>
                    <a:lnTo>
                      <a:pt x="1276" y="167"/>
                    </a:lnTo>
                    <a:lnTo>
                      <a:pt x="110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260;p9"/>
              <p:cNvSpPr/>
              <p:nvPr/>
            </p:nvSpPr>
            <p:spPr>
              <a:xfrm>
                <a:off x="7658483" y="4034320"/>
                <a:ext cx="103241" cy="103241"/>
              </a:xfrm>
              <a:custGeom>
                <a:avLst/>
                <a:gdLst/>
                <a:ahLst/>
                <a:cxnLst/>
                <a:rect l="l" t="t" r="r" b="b"/>
                <a:pathLst>
                  <a:path w="1276" h="1276" extrusionOk="0">
                    <a:moveTo>
                      <a:pt x="167" y="0"/>
                    </a:moveTo>
                    <a:lnTo>
                      <a:pt x="0" y="167"/>
                    </a:lnTo>
                    <a:lnTo>
                      <a:pt x="1109" y="1276"/>
                    </a:lnTo>
                    <a:lnTo>
                      <a:pt x="1276" y="1109"/>
                    </a:lnTo>
                    <a:lnTo>
                      <a:pt x="16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9"/>
              <p:cNvSpPr/>
              <p:nvPr/>
            </p:nvSpPr>
            <p:spPr>
              <a:xfrm>
                <a:off x="7070753" y="3796525"/>
                <a:ext cx="107772" cy="103241"/>
              </a:xfrm>
              <a:custGeom>
                <a:avLst/>
                <a:gdLst/>
                <a:ahLst/>
                <a:cxnLst/>
                <a:rect l="l" t="t" r="r" b="b"/>
                <a:pathLst>
                  <a:path w="1332" h="1276" extrusionOk="0">
                    <a:moveTo>
                      <a:pt x="1109" y="1"/>
                    </a:moveTo>
                    <a:lnTo>
                      <a:pt x="0" y="1110"/>
                    </a:lnTo>
                    <a:lnTo>
                      <a:pt x="222" y="1276"/>
                    </a:lnTo>
                    <a:lnTo>
                      <a:pt x="1331" y="167"/>
                    </a:lnTo>
                    <a:lnTo>
                      <a:pt x="110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9"/>
              <p:cNvSpPr/>
              <p:nvPr/>
            </p:nvSpPr>
            <p:spPr>
              <a:xfrm>
                <a:off x="7075203" y="3796525"/>
                <a:ext cx="103322" cy="103241"/>
              </a:xfrm>
              <a:custGeom>
                <a:avLst/>
                <a:gdLst/>
                <a:ahLst/>
                <a:cxnLst/>
                <a:rect l="l" t="t" r="r" b="b"/>
                <a:pathLst>
                  <a:path w="1277" h="1276" extrusionOk="0">
                    <a:moveTo>
                      <a:pt x="167" y="1"/>
                    </a:moveTo>
                    <a:lnTo>
                      <a:pt x="1" y="167"/>
                    </a:lnTo>
                    <a:lnTo>
                      <a:pt x="1110" y="1276"/>
                    </a:lnTo>
                    <a:lnTo>
                      <a:pt x="1276" y="1110"/>
                    </a:lnTo>
                    <a:lnTo>
                      <a:pt x="16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263;p9"/>
              <p:cNvSpPr/>
              <p:nvPr/>
            </p:nvSpPr>
            <p:spPr>
              <a:xfrm>
                <a:off x="7366883" y="3796525"/>
                <a:ext cx="103241" cy="103241"/>
              </a:xfrm>
              <a:custGeom>
                <a:avLst/>
                <a:gdLst/>
                <a:ahLst/>
                <a:cxnLst/>
                <a:rect l="l" t="t" r="r" b="b"/>
                <a:pathLst>
                  <a:path w="1276" h="1276" extrusionOk="0">
                    <a:moveTo>
                      <a:pt x="1109" y="1"/>
                    </a:moveTo>
                    <a:lnTo>
                      <a:pt x="0" y="1110"/>
                    </a:lnTo>
                    <a:lnTo>
                      <a:pt x="166" y="1276"/>
                    </a:lnTo>
                    <a:lnTo>
                      <a:pt x="1275" y="167"/>
                    </a:lnTo>
                    <a:lnTo>
                      <a:pt x="110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" name="Google Shape;264;p9"/>
              <p:cNvSpPr/>
              <p:nvPr/>
            </p:nvSpPr>
            <p:spPr>
              <a:xfrm>
                <a:off x="7366883" y="3796525"/>
                <a:ext cx="103241" cy="103241"/>
              </a:xfrm>
              <a:custGeom>
                <a:avLst/>
                <a:gdLst/>
                <a:ahLst/>
                <a:cxnLst/>
                <a:rect l="l" t="t" r="r" b="b"/>
                <a:pathLst>
                  <a:path w="1276" h="1276" extrusionOk="0">
                    <a:moveTo>
                      <a:pt x="166" y="1"/>
                    </a:moveTo>
                    <a:lnTo>
                      <a:pt x="0" y="167"/>
                    </a:lnTo>
                    <a:lnTo>
                      <a:pt x="1109" y="1276"/>
                    </a:lnTo>
                    <a:lnTo>
                      <a:pt x="1275" y="1110"/>
                    </a:lnTo>
                    <a:lnTo>
                      <a:pt x="16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5" name="Google Shape;265;p9"/>
            <p:cNvGrpSpPr/>
            <p:nvPr/>
          </p:nvGrpSpPr>
          <p:grpSpPr>
            <a:xfrm>
              <a:off x="5052941" y="-1007875"/>
              <a:ext cx="3372034" cy="3579622"/>
              <a:chOff x="6474042" y="-61911"/>
              <a:chExt cx="4446247" cy="4719966"/>
            </a:xfrm>
          </p:grpSpPr>
          <p:sp>
            <p:nvSpPr>
              <p:cNvPr id="266" name="Google Shape;266;p9"/>
              <p:cNvSpPr/>
              <p:nvPr/>
            </p:nvSpPr>
            <p:spPr>
              <a:xfrm>
                <a:off x="10722788" y="3477982"/>
                <a:ext cx="89810" cy="632716"/>
              </a:xfrm>
              <a:custGeom>
                <a:avLst/>
                <a:gdLst/>
                <a:ahLst/>
                <a:cxnLst/>
                <a:rect l="l" t="t" r="r" b="b"/>
                <a:pathLst>
                  <a:path w="1110" h="7820" extrusionOk="0">
                    <a:moveTo>
                      <a:pt x="1109" y="1"/>
                    </a:moveTo>
                    <a:lnTo>
                      <a:pt x="0" y="1110"/>
                    </a:lnTo>
                    <a:lnTo>
                      <a:pt x="0" y="3938"/>
                    </a:lnTo>
                    <a:lnTo>
                      <a:pt x="0" y="6710"/>
                    </a:lnTo>
                    <a:lnTo>
                      <a:pt x="1109" y="7819"/>
                    </a:lnTo>
                    <a:lnTo>
                      <a:pt x="1109" y="3938"/>
                    </a:lnTo>
                    <a:lnTo>
                      <a:pt x="110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9"/>
              <p:cNvSpPr/>
              <p:nvPr/>
            </p:nvSpPr>
            <p:spPr>
              <a:xfrm>
                <a:off x="7286054" y="750183"/>
                <a:ext cx="444277" cy="444196"/>
              </a:xfrm>
              <a:custGeom>
                <a:avLst/>
                <a:gdLst/>
                <a:ahLst/>
                <a:cxnLst/>
                <a:rect l="l" t="t" r="r" b="b"/>
                <a:pathLst>
                  <a:path w="5491" h="5490" extrusionOk="0">
                    <a:moveTo>
                      <a:pt x="1" y="0"/>
                    </a:moveTo>
                    <a:lnTo>
                      <a:pt x="2774" y="2773"/>
                    </a:lnTo>
                    <a:lnTo>
                      <a:pt x="5491" y="5490"/>
                    </a:lnTo>
                    <a:lnTo>
                      <a:pt x="5491" y="3937"/>
                    </a:lnTo>
                    <a:lnTo>
                      <a:pt x="3550" y="1941"/>
                    </a:lnTo>
                    <a:lnTo>
                      <a:pt x="155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268;p9"/>
              <p:cNvSpPr/>
              <p:nvPr/>
            </p:nvSpPr>
            <p:spPr>
              <a:xfrm>
                <a:off x="6474042" y="-61911"/>
                <a:ext cx="183989" cy="184070"/>
              </a:xfrm>
              <a:custGeom>
                <a:avLst/>
                <a:gdLst/>
                <a:ahLst/>
                <a:cxnLst/>
                <a:rect l="l" t="t" r="r" b="b"/>
                <a:pathLst>
                  <a:path w="2274" h="2275" extrusionOk="0">
                    <a:moveTo>
                      <a:pt x="1165" y="611"/>
                    </a:moveTo>
                    <a:cubicBezTo>
                      <a:pt x="1442" y="611"/>
                      <a:pt x="1664" y="832"/>
                      <a:pt x="1719" y="1165"/>
                    </a:cubicBezTo>
                    <a:cubicBezTo>
                      <a:pt x="1719" y="1442"/>
                      <a:pt x="1442" y="1664"/>
                      <a:pt x="1165" y="1664"/>
                    </a:cubicBezTo>
                    <a:cubicBezTo>
                      <a:pt x="832" y="1664"/>
                      <a:pt x="610" y="1442"/>
                      <a:pt x="610" y="1165"/>
                    </a:cubicBezTo>
                    <a:cubicBezTo>
                      <a:pt x="610" y="832"/>
                      <a:pt x="832" y="611"/>
                      <a:pt x="1165" y="611"/>
                    </a:cubicBezTo>
                    <a:close/>
                    <a:moveTo>
                      <a:pt x="1165" y="1"/>
                    </a:moveTo>
                    <a:cubicBezTo>
                      <a:pt x="499" y="1"/>
                      <a:pt x="0" y="500"/>
                      <a:pt x="0" y="1165"/>
                    </a:cubicBezTo>
                    <a:cubicBezTo>
                      <a:pt x="0" y="1775"/>
                      <a:pt x="499" y="2274"/>
                      <a:pt x="1165" y="2274"/>
                    </a:cubicBezTo>
                    <a:cubicBezTo>
                      <a:pt x="1775" y="2274"/>
                      <a:pt x="2274" y="1775"/>
                      <a:pt x="2274" y="1165"/>
                    </a:cubicBezTo>
                    <a:cubicBezTo>
                      <a:pt x="2274" y="500"/>
                      <a:pt x="1775" y="1"/>
                      <a:pt x="116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269;p9"/>
              <p:cNvSpPr/>
              <p:nvPr/>
            </p:nvSpPr>
            <p:spPr>
              <a:xfrm>
                <a:off x="10704825" y="4473337"/>
                <a:ext cx="215463" cy="184718"/>
              </a:xfrm>
              <a:custGeom>
                <a:avLst/>
                <a:gdLst/>
                <a:ahLst/>
                <a:cxnLst/>
                <a:rect l="l" t="t" r="r" b="b"/>
                <a:pathLst>
                  <a:path w="2663" h="2283" extrusionOk="0">
                    <a:moveTo>
                      <a:pt x="1498" y="563"/>
                    </a:moveTo>
                    <a:cubicBezTo>
                      <a:pt x="1830" y="563"/>
                      <a:pt x="2052" y="840"/>
                      <a:pt x="2052" y="1118"/>
                    </a:cubicBezTo>
                    <a:cubicBezTo>
                      <a:pt x="2052" y="1454"/>
                      <a:pt x="1776" y="1664"/>
                      <a:pt x="1494" y="1664"/>
                    </a:cubicBezTo>
                    <a:cubicBezTo>
                      <a:pt x="1357" y="1664"/>
                      <a:pt x="1218" y="1615"/>
                      <a:pt x="1110" y="1506"/>
                    </a:cubicBezTo>
                    <a:cubicBezTo>
                      <a:pt x="777" y="1173"/>
                      <a:pt x="999" y="563"/>
                      <a:pt x="1498" y="563"/>
                    </a:cubicBezTo>
                    <a:close/>
                    <a:moveTo>
                      <a:pt x="1529" y="0"/>
                    </a:moveTo>
                    <a:cubicBezTo>
                      <a:pt x="1246" y="0"/>
                      <a:pt x="957" y="106"/>
                      <a:pt x="721" y="341"/>
                    </a:cubicBezTo>
                    <a:cubicBezTo>
                      <a:pt x="1" y="1007"/>
                      <a:pt x="500" y="2282"/>
                      <a:pt x="1498" y="2282"/>
                    </a:cubicBezTo>
                    <a:cubicBezTo>
                      <a:pt x="2108" y="2282"/>
                      <a:pt x="2662" y="1728"/>
                      <a:pt x="2662" y="1118"/>
                    </a:cubicBezTo>
                    <a:cubicBezTo>
                      <a:pt x="2662" y="446"/>
                      <a:pt x="2110" y="0"/>
                      <a:pt x="15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270;p9"/>
              <p:cNvSpPr/>
              <p:nvPr/>
            </p:nvSpPr>
            <p:spPr>
              <a:xfrm>
                <a:off x="6590714" y="63742"/>
                <a:ext cx="4262258" cy="4432735"/>
              </a:xfrm>
              <a:custGeom>
                <a:avLst/>
                <a:gdLst/>
                <a:ahLst/>
                <a:cxnLst/>
                <a:rect l="l" t="t" r="r" b="b"/>
                <a:pathLst>
                  <a:path w="52679" h="54786" extrusionOk="0">
                    <a:moveTo>
                      <a:pt x="388" y="0"/>
                    </a:moveTo>
                    <a:lnTo>
                      <a:pt x="0" y="388"/>
                    </a:lnTo>
                    <a:lnTo>
                      <a:pt x="16857" y="17245"/>
                    </a:lnTo>
                    <a:lnTo>
                      <a:pt x="16913" y="17356"/>
                    </a:lnTo>
                    <a:lnTo>
                      <a:pt x="29445" y="17356"/>
                    </a:lnTo>
                    <a:lnTo>
                      <a:pt x="52069" y="39980"/>
                    </a:lnTo>
                    <a:lnTo>
                      <a:pt x="52069" y="54786"/>
                    </a:lnTo>
                    <a:lnTo>
                      <a:pt x="52678" y="54786"/>
                    </a:lnTo>
                    <a:lnTo>
                      <a:pt x="52678" y="39759"/>
                    </a:lnTo>
                    <a:lnTo>
                      <a:pt x="29777" y="16857"/>
                    </a:lnTo>
                    <a:lnTo>
                      <a:pt x="29666" y="16746"/>
                    </a:lnTo>
                    <a:lnTo>
                      <a:pt x="17190" y="16746"/>
                    </a:lnTo>
                    <a:lnTo>
                      <a:pt x="38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71" name="Google Shape;271;p9"/>
            <p:cNvSpPr/>
            <p:nvPr/>
          </p:nvSpPr>
          <p:spPr>
            <a:xfrm>
              <a:off x="7522237" y="-209327"/>
              <a:ext cx="1798786" cy="1791641"/>
            </a:xfrm>
            <a:custGeom>
              <a:avLst/>
              <a:gdLst/>
              <a:ahLst/>
              <a:cxnLst/>
              <a:rect l="l" t="t" r="r" b="b"/>
              <a:pathLst>
                <a:path w="14030" h="13974" extrusionOk="0">
                  <a:moveTo>
                    <a:pt x="1" y="0"/>
                  </a:moveTo>
                  <a:lnTo>
                    <a:pt x="1" y="278"/>
                  </a:lnTo>
                  <a:lnTo>
                    <a:pt x="6211" y="278"/>
                  </a:lnTo>
                  <a:lnTo>
                    <a:pt x="13753" y="7819"/>
                  </a:lnTo>
                  <a:lnTo>
                    <a:pt x="13753" y="13974"/>
                  </a:lnTo>
                  <a:lnTo>
                    <a:pt x="14030" y="13974"/>
                  </a:lnTo>
                  <a:lnTo>
                    <a:pt x="14030" y="7763"/>
                  </a:lnTo>
                  <a:lnTo>
                    <a:pt x="626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72" name="Google Shape;272;p9"/>
            <p:cNvGrpSpPr/>
            <p:nvPr/>
          </p:nvGrpSpPr>
          <p:grpSpPr>
            <a:xfrm>
              <a:off x="6066323" y="845916"/>
              <a:ext cx="3431384" cy="3617769"/>
              <a:chOff x="5563238" y="409147"/>
              <a:chExt cx="4473190" cy="4716163"/>
            </a:xfrm>
          </p:grpSpPr>
          <p:sp>
            <p:nvSpPr>
              <p:cNvPr id="273" name="Google Shape;273;p9"/>
              <p:cNvSpPr/>
              <p:nvPr/>
            </p:nvSpPr>
            <p:spPr>
              <a:xfrm>
                <a:off x="5670929" y="956503"/>
                <a:ext cx="89810" cy="632716"/>
              </a:xfrm>
              <a:custGeom>
                <a:avLst/>
                <a:gdLst/>
                <a:ahLst/>
                <a:cxnLst/>
                <a:rect l="l" t="t" r="r" b="b"/>
                <a:pathLst>
                  <a:path w="1110" h="7820" extrusionOk="0">
                    <a:moveTo>
                      <a:pt x="1" y="1"/>
                    </a:moveTo>
                    <a:lnTo>
                      <a:pt x="1" y="3883"/>
                    </a:lnTo>
                    <a:lnTo>
                      <a:pt x="1" y="7820"/>
                    </a:lnTo>
                    <a:lnTo>
                      <a:pt x="1110" y="6711"/>
                    </a:lnTo>
                    <a:lnTo>
                      <a:pt x="1110" y="3883"/>
                    </a:lnTo>
                    <a:lnTo>
                      <a:pt x="1110" y="1110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" name="Google Shape;274;p9"/>
              <p:cNvSpPr/>
              <p:nvPr/>
            </p:nvSpPr>
            <p:spPr>
              <a:xfrm>
                <a:off x="8748664" y="3872823"/>
                <a:ext cx="448808" cy="444196"/>
              </a:xfrm>
              <a:custGeom>
                <a:avLst/>
                <a:gdLst/>
                <a:ahLst/>
                <a:cxnLst/>
                <a:rect l="l" t="t" r="r" b="b"/>
                <a:pathLst>
                  <a:path w="5547" h="5490" extrusionOk="0">
                    <a:moveTo>
                      <a:pt x="1" y="0"/>
                    </a:moveTo>
                    <a:lnTo>
                      <a:pt x="1" y="1553"/>
                    </a:lnTo>
                    <a:lnTo>
                      <a:pt x="1997" y="3549"/>
                    </a:lnTo>
                    <a:lnTo>
                      <a:pt x="3938" y="5490"/>
                    </a:lnTo>
                    <a:lnTo>
                      <a:pt x="5546" y="5490"/>
                    </a:lnTo>
                    <a:lnTo>
                      <a:pt x="2774" y="2717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275;p9"/>
              <p:cNvSpPr/>
              <p:nvPr/>
            </p:nvSpPr>
            <p:spPr>
              <a:xfrm>
                <a:off x="9820965" y="4940593"/>
                <a:ext cx="215463" cy="184718"/>
              </a:xfrm>
              <a:custGeom>
                <a:avLst/>
                <a:gdLst/>
                <a:ahLst/>
                <a:cxnLst/>
                <a:rect l="l" t="t" r="r" b="b"/>
                <a:pathLst>
                  <a:path w="2663" h="2283" extrusionOk="0">
                    <a:moveTo>
                      <a:pt x="1170" y="619"/>
                    </a:moveTo>
                    <a:cubicBezTo>
                      <a:pt x="1306" y="619"/>
                      <a:pt x="1445" y="668"/>
                      <a:pt x="1553" y="777"/>
                    </a:cubicBezTo>
                    <a:cubicBezTo>
                      <a:pt x="1886" y="1110"/>
                      <a:pt x="1609" y="1720"/>
                      <a:pt x="1165" y="1720"/>
                    </a:cubicBezTo>
                    <a:cubicBezTo>
                      <a:pt x="833" y="1664"/>
                      <a:pt x="611" y="1442"/>
                      <a:pt x="611" y="1165"/>
                    </a:cubicBezTo>
                    <a:cubicBezTo>
                      <a:pt x="611" y="829"/>
                      <a:pt x="887" y="619"/>
                      <a:pt x="1170" y="619"/>
                    </a:cubicBezTo>
                    <a:close/>
                    <a:moveTo>
                      <a:pt x="1165" y="1"/>
                    </a:moveTo>
                    <a:cubicBezTo>
                      <a:pt x="500" y="1"/>
                      <a:pt x="1" y="500"/>
                      <a:pt x="1" y="1165"/>
                    </a:cubicBezTo>
                    <a:cubicBezTo>
                      <a:pt x="1" y="1837"/>
                      <a:pt x="553" y="2282"/>
                      <a:pt x="1134" y="2282"/>
                    </a:cubicBezTo>
                    <a:cubicBezTo>
                      <a:pt x="1417" y="2282"/>
                      <a:pt x="1706" y="2177"/>
                      <a:pt x="1942" y="1941"/>
                    </a:cubicBezTo>
                    <a:cubicBezTo>
                      <a:pt x="2662" y="1221"/>
                      <a:pt x="2163" y="1"/>
                      <a:pt x="116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" name="Google Shape;276;p9"/>
              <p:cNvSpPr/>
              <p:nvPr/>
            </p:nvSpPr>
            <p:spPr>
              <a:xfrm>
                <a:off x="5563238" y="409147"/>
                <a:ext cx="184070" cy="184070"/>
              </a:xfrm>
              <a:custGeom>
                <a:avLst/>
                <a:gdLst/>
                <a:ahLst/>
                <a:cxnLst/>
                <a:rect l="l" t="t" r="r" b="b"/>
                <a:pathLst>
                  <a:path w="2275" h="2275" extrusionOk="0">
                    <a:moveTo>
                      <a:pt x="1110" y="611"/>
                    </a:moveTo>
                    <a:cubicBezTo>
                      <a:pt x="1443" y="611"/>
                      <a:pt x="1664" y="833"/>
                      <a:pt x="1664" y="1165"/>
                    </a:cubicBezTo>
                    <a:cubicBezTo>
                      <a:pt x="1664" y="1443"/>
                      <a:pt x="1443" y="1664"/>
                      <a:pt x="1110" y="1664"/>
                    </a:cubicBezTo>
                    <a:cubicBezTo>
                      <a:pt x="833" y="1664"/>
                      <a:pt x="611" y="1443"/>
                      <a:pt x="611" y="1165"/>
                    </a:cubicBezTo>
                    <a:cubicBezTo>
                      <a:pt x="611" y="833"/>
                      <a:pt x="833" y="611"/>
                      <a:pt x="1110" y="611"/>
                    </a:cubicBezTo>
                    <a:close/>
                    <a:moveTo>
                      <a:pt x="1110" y="1"/>
                    </a:moveTo>
                    <a:cubicBezTo>
                      <a:pt x="500" y="1"/>
                      <a:pt x="1" y="500"/>
                      <a:pt x="1" y="1165"/>
                    </a:cubicBezTo>
                    <a:cubicBezTo>
                      <a:pt x="1" y="1775"/>
                      <a:pt x="500" y="2274"/>
                      <a:pt x="1110" y="2274"/>
                    </a:cubicBezTo>
                    <a:cubicBezTo>
                      <a:pt x="1775" y="2274"/>
                      <a:pt x="2274" y="1775"/>
                      <a:pt x="2274" y="1165"/>
                    </a:cubicBezTo>
                    <a:cubicBezTo>
                      <a:pt x="2274" y="500"/>
                      <a:pt x="1775" y="1"/>
                      <a:pt x="111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" name="Google Shape;277;p9"/>
              <p:cNvSpPr/>
              <p:nvPr/>
            </p:nvSpPr>
            <p:spPr>
              <a:xfrm>
                <a:off x="5630555" y="570724"/>
                <a:ext cx="4262258" cy="4432735"/>
              </a:xfrm>
              <a:custGeom>
                <a:avLst/>
                <a:gdLst/>
                <a:ahLst/>
                <a:cxnLst/>
                <a:rect l="l" t="t" r="r" b="b"/>
                <a:pathLst>
                  <a:path w="52679" h="54786" extrusionOk="0">
                    <a:moveTo>
                      <a:pt x="1" y="0"/>
                    </a:moveTo>
                    <a:lnTo>
                      <a:pt x="1" y="15027"/>
                    </a:lnTo>
                    <a:lnTo>
                      <a:pt x="22902" y="37929"/>
                    </a:lnTo>
                    <a:lnTo>
                      <a:pt x="22957" y="38040"/>
                    </a:lnTo>
                    <a:lnTo>
                      <a:pt x="35489" y="38040"/>
                    </a:lnTo>
                    <a:lnTo>
                      <a:pt x="52235" y="54786"/>
                    </a:lnTo>
                    <a:lnTo>
                      <a:pt x="52679" y="54398"/>
                    </a:lnTo>
                    <a:lnTo>
                      <a:pt x="35822" y="37541"/>
                    </a:lnTo>
                    <a:lnTo>
                      <a:pt x="35711" y="37430"/>
                    </a:lnTo>
                    <a:lnTo>
                      <a:pt x="23235" y="37430"/>
                    </a:lnTo>
                    <a:lnTo>
                      <a:pt x="611" y="14806"/>
                    </a:lnTo>
                    <a:lnTo>
                      <a:pt x="6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278;p9"/>
              <p:cNvSpPr/>
              <p:nvPr/>
            </p:nvSpPr>
            <p:spPr>
              <a:xfrm>
                <a:off x="6043358" y="2181400"/>
                <a:ext cx="1135167" cy="1130636"/>
              </a:xfrm>
              <a:custGeom>
                <a:avLst/>
                <a:gdLst/>
                <a:ahLst/>
                <a:cxnLst/>
                <a:rect l="l" t="t" r="r" b="b"/>
                <a:pathLst>
                  <a:path w="14030" h="13974" extrusionOk="0">
                    <a:moveTo>
                      <a:pt x="0" y="0"/>
                    </a:moveTo>
                    <a:lnTo>
                      <a:pt x="0" y="6211"/>
                    </a:lnTo>
                    <a:lnTo>
                      <a:pt x="7708" y="13974"/>
                    </a:lnTo>
                    <a:lnTo>
                      <a:pt x="14029" y="13974"/>
                    </a:lnTo>
                    <a:lnTo>
                      <a:pt x="14029" y="13697"/>
                    </a:lnTo>
                    <a:lnTo>
                      <a:pt x="7819" y="13697"/>
                    </a:lnTo>
                    <a:lnTo>
                      <a:pt x="222" y="6155"/>
                    </a:lnTo>
                    <a:lnTo>
                      <a:pt x="22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9" name="Google Shape;279;p9"/>
            <p:cNvGrpSpPr/>
            <p:nvPr/>
          </p:nvGrpSpPr>
          <p:grpSpPr>
            <a:xfrm>
              <a:off x="7031838" y="1257845"/>
              <a:ext cx="287456" cy="287456"/>
              <a:chOff x="9708823" y="3047299"/>
              <a:chExt cx="188520" cy="188520"/>
            </a:xfrm>
          </p:grpSpPr>
          <p:sp>
            <p:nvSpPr>
              <p:cNvPr id="280" name="Google Shape;280;p9"/>
              <p:cNvSpPr/>
              <p:nvPr/>
            </p:nvSpPr>
            <p:spPr>
              <a:xfrm>
                <a:off x="9789572" y="3047299"/>
                <a:ext cx="31474" cy="188520"/>
              </a:xfrm>
              <a:custGeom>
                <a:avLst/>
                <a:gdLst/>
                <a:ahLst/>
                <a:cxnLst/>
                <a:rect l="l" t="t" r="r" b="b"/>
                <a:pathLst>
                  <a:path w="389" h="2330" extrusionOk="0">
                    <a:moveTo>
                      <a:pt x="1" y="0"/>
                    </a:moveTo>
                    <a:lnTo>
                      <a:pt x="1" y="2329"/>
                    </a:lnTo>
                    <a:lnTo>
                      <a:pt x="389" y="2329"/>
                    </a:lnTo>
                    <a:lnTo>
                      <a:pt x="3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" name="Google Shape;281;p9"/>
              <p:cNvSpPr/>
              <p:nvPr/>
            </p:nvSpPr>
            <p:spPr>
              <a:xfrm>
                <a:off x="9708823" y="3128047"/>
                <a:ext cx="188520" cy="27024"/>
              </a:xfrm>
              <a:custGeom>
                <a:avLst/>
                <a:gdLst/>
                <a:ahLst/>
                <a:cxnLst/>
                <a:rect l="l" t="t" r="r" b="b"/>
                <a:pathLst>
                  <a:path w="2330" h="334" extrusionOk="0">
                    <a:moveTo>
                      <a:pt x="1" y="0"/>
                    </a:moveTo>
                    <a:lnTo>
                      <a:pt x="1" y="333"/>
                    </a:lnTo>
                    <a:lnTo>
                      <a:pt x="2329" y="333"/>
                    </a:lnTo>
                    <a:lnTo>
                      <a:pt x="232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2" name="Google Shape;282;p9"/>
            <p:cNvGrpSpPr/>
            <p:nvPr/>
          </p:nvGrpSpPr>
          <p:grpSpPr>
            <a:xfrm>
              <a:off x="8049231" y="4543486"/>
              <a:ext cx="744777" cy="130184"/>
              <a:chOff x="8829494" y="3047299"/>
              <a:chExt cx="744777" cy="130184"/>
            </a:xfrm>
          </p:grpSpPr>
          <p:sp>
            <p:nvSpPr>
              <p:cNvPr id="283" name="Google Shape;283;p9"/>
              <p:cNvSpPr/>
              <p:nvPr/>
            </p:nvSpPr>
            <p:spPr>
              <a:xfrm>
                <a:off x="9390281" y="3047299"/>
                <a:ext cx="183989" cy="130184"/>
              </a:xfrm>
              <a:custGeom>
                <a:avLst/>
                <a:gdLst/>
                <a:ahLst/>
                <a:cxnLst/>
                <a:rect l="l" t="t" r="r" b="b"/>
                <a:pathLst>
                  <a:path w="2274" h="1609" extrusionOk="0">
                    <a:moveTo>
                      <a:pt x="1331" y="0"/>
                    </a:moveTo>
                    <a:lnTo>
                      <a:pt x="0" y="1608"/>
                    </a:lnTo>
                    <a:lnTo>
                      <a:pt x="943" y="1608"/>
                    </a:lnTo>
                    <a:lnTo>
                      <a:pt x="227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" name="Google Shape;284;p9"/>
              <p:cNvSpPr/>
              <p:nvPr/>
            </p:nvSpPr>
            <p:spPr>
              <a:xfrm>
                <a:off x="9246746" y="3047299"/>
                <a:ext cx="183989" cy="130184"/>
              </a:xfrm>
              <a:custGeom>
                <a:avLst/>
                <a:gdLst/>
                <a:ahLst/>
                <a:cxnLst/>
                <a:rect l="l" t="t" r="r" b="b"/>
                <a:pathLst>
                  <a:path w="2274" h="1609" extrusionOk="0">
                    <a:moveTo>
                      <a:pt x="1331" y="0"/>
                    </a:moveTo>
                    <a:lnTo>
                      <a:pt x="0" y="1608"/>
                    </a:lnTo>
                    <a:lnTo>
                      <a:pt x="943" y="1608"/>
                    </a:lnTo>
                    <a:lnTo>
                      <a:pt x="227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" name="Google Shape;285;p9"/>
              <p:cNvSpPr/>
              <p:nvPr/>
            </p:nvSpPr>
            <p:spPr>
              <a:xfrm>
                <a:off x="9107662" y="3047299"/>
                <a:ext cx="183989" cy="130184"/>
              </a:xfrm>
              <a:custGeom>
                <a:avLst/>
                <a:gdLst/>
                <a:ahLst/>
                <a:cxnLst/>
                <a:rect l="l" t="t" r="r" b="b"/>
                <a:pathLst>
                  <a:path w="2274" h="1609" extrusionOk="0">
                    <a:moveTo>
                      <a:pt x="1331" y="0"/>
                    </a:moveTo>
                    <a:lnTo>
                      <a:pt x="0" y="1608"/>
                    </a:lnTo>
                    <a:lnTo>
                      <a:pt x="943" y="1608"/>
                    </a:lnTo>
                    <a:lnTo>
                      <a:pt x="227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" name="Google Shape;286;p9"/>
              <p:cNvSpPr/>
              <p:nvPr/>
            </p:nvSpPr>
            <p:spPr>
              <a:xfrm>
                <a:off x="8968578" y="3047299"/>
                <a:ext cx="183989" cy="130184"/>
              </a:xfrm>
              <a:custGeom>
                <a:avLst/>
                <a:gdLst/>
                <a:ahLst/>
                <a:cxnLst/>
                <a:rect l="l" t="t" r="r" b="b"/>
                <a:pathLst>
                  <a:path w="2274" h="1609" extrusionOk="0">
                    <a:moveTo>
                      <a:pt x="1331" y="0"/>
                    </a:moveTo>
                    <a:lnTo>
                      <a:pt x="0" y="1608"/>
                    </a:lnTo>
                    <a:lnTo>
                      <a:pt x="943" y="1608"/>
                    </a:lnTo>
                    <a:lnTo>
                      <a:pt x="227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287;p9"/>
              <p:cNvSpPr/>
              <p:nvPr/>
            </p:nvSpPr>
            <p:spPr>
              <a:xfrm>
                <a:off x="8829494" y="3047299"/>
                <a:ext cx="183989" cy="130184"/>
              </a:xfrm>
              <a:custGeom>
                <a:avLst/>
                <a:gdLst/>
                <a:ahLst/>
                <a:cxnLst/>
                <a:rect l="l" t="t" r="r" b="b"/>
                <a:pathLst>
                  <a:path w="2274" h="1609" extrusionOk="0">
                    <a:moveTo>
                      <a:pt x="1331" y="0"/>
                    </a:moveTo>
                    <a:lnTo>
                      <a:pt x="0" y="1608"/>
                    </a:lnTo>
                    <a:lnTo>
                      <a:pt x="943" y="1608"/>
                    </a:lnTo>
                    <a:lnTo>
                      <a:pt x="227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8" name="Google Shape;288;p9"/>
            <p:cNvGrpSpPr/>
            <p:nvPr/>
          </p:nvGrpSpPr>
          <p:grpSpPr>
            <a:xfrm>
              <a:off x="5025311" y="4581842"/>
              <a:ext cx="653177" cy="53475"/>
              <a:chOff x="8407710" y="3361310"/>
              <a:chExt cx="713464" cy="58417"/>
            </a:xfrm>
          </p:grpSpPr>
          <p:sp>
            <p:nvSpPr>
              <p:cNvPr id="289" name="Google Shape;289;p9"/>
              <p:cNvSpPr/>
              <p:nvPr/>
            </p:nvSpPr>
            <p:spPr>
              <a:xfrm>
                <a:off x="8766626" y="3361310"/>
                <a:ext cx="354548" cy="58417"/>
              </a:xfrm>
              <a:custGeom>
                <a:avLst/>
                <a:gdLst/>
                <a:ahLst/>
                <a:cxnLst/>
                <a:rect l="l" t="t" r="r" b="b"/>
                <a:pathLst>
                  <a:path w="4382" h="722" extrusionOk="0">
                    <a:moveTo>
                      <a:pt x="1" y="1"/>
                    </a:moveTo>
                    <a:lnTo>
                      <a:pt x="1" y="722"/>
                    </a:lnTo>
                    <a:lnTo>
                      <a:pt x="4381" y="722"/>
                    </a:lnTo>
                    <a:lnTo>
                      <a:pt x="438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" name="Google Shape;290;p9"/>
              <p:cNvSpPr/>
              <p:nvPr/>
            </p:nvSpPr>
            <p:spPr>
              <a:xfrm>
                <a:off x="8519851" y="3361310"/>
                <a:ext cx="175089" cy="58417"/>
              </a:xfrm>
              <a:custGeom>
                <a:avLst/>
                <a:gdLst/>
                <a:ahLst/>
                <a:cxnLst/>
                <a:rect l="l" t="t" r="r" b="b"/>
                <a:pathLst>
                  <a:path w="2164" h="722" extrusionOk="0">
                    <a:moveTo>
                      <a:pt x="1" y="1"/>
                    </a:moveTo>
                    <a:lnTo>
                      <a:pt x="1" y="722"/>
                    </a:lnTo>
                    <a:lnTo>
                      <a:pt x="2164" y="722"/>
                    </a:lnTo>
                    <a:lnTo>
                      <a:pt x="216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" name="Google Shape;291;p9"/>
              <p:cNvSpPr/>
              <p:nvPr/>
            </p:nvSpPr>
            <p:spPr>
              <a:xfrm>
                <a:off x="8407710" y="3361310"/>
                <a:ext cx="58417" cy="58417"/>
              </a:xfrm>
              <a:custGeom>
                <a:avLst/>
                <a:gdLst/>
                <a:ahLst/>
                <a:cxnLst/>
                <a:rect l="l" t="t" r="r" b="b"/>
                <a:pathLst>
                  <a:path w="722" h="722" extrusionOk="0">
                    <a:moveTo>
                      <a:pt x="1" y="1"/>
                    </a:moveTo>
                    <a:lnTo>
                      <a:pt x="1" y="722"/>
                    </a:lnTo>
                    <a:lnTo>
                      <a:pt x="722" y="722"/>
                    </a:lnTo>
                    <a:lnTo>
                      <a:pt x="72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2" name="Google Shape;292;p9"/>
            <p:cNvGrpSpPr/>
            <p:nvPr/>
          </p:nvGrpSpPr>
          <p:grpSpPr>
            <a:xfrm>
              <a:off x="7515400" y="2572981"/>
              <a:ext cx="2523342" cy="810715"/>
              <a:chOff x="7683442" y="2402007"/>
              <a:chExt cx="2595230" cy="833811"/>
            </a:xfrm>
          </p:grpSpPr>
          <p:sp>
            <p:nvSpPr>
              <p:cNvPr id="293" name="Google Shape;293;p9"/>
              <p:cNvSpPr/>
              <p:nvPr/>
            </p:nvSpPr>
            <p:spPr>
              <a:xfrm>
                <a:off x="7810998" y="2504392"/>
                <a:ext cx="2467674" cy="731426"/>
              </a:xfrm>
              <a:custGeom>
                <a:avLst/>
                <a:gdLst/>
                <a:ahLst/>
                <a:cxnLst/>
                <a:rect l="l" t="t" r="r" b="b"/>
                <a:pathLst>
                  <a:path w="30499" h="9040" extrusionOk="0">
                    <a:moveTo>
                      <a:pt x="278" y="1"/>
                    </a:moveTo>
                    <a:lnTo>
                      <a:pt x="1" y="278"/>
                    </a:lnTo>
                    <a:lnTo>
                      <a:pt x="3383" y="3660"/>
                    </a:lnTo>
                    <a:lnTo>
                      <a:pt x="24898" y="3660"/>
                    </a:lnTo>
                    <a:lnTo>
                      <a:pt x="30222" y="9039"/>
                    </a:lnTo>
                    <a:lnTo>
                      <a:pt x="30499" y="8762"/>
                    </a:lnTo>
                    <a:lnTo>
                      <a:pt x="25065" y="3272"/>
                    </a:lnTo>
                    <a:lnTo>
                      <a:pt x="3550" y="3272"/>
                    </a:lnTo>
                    <a:lnTo>
                      <a:pt x="27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" name="Google Shape;294;p9"/>
              <p:cNvSpPr/>
              <p:nvPr/>
            </p:nvSpPr>
            <p:spPr>
              <a:xfrm>
                <a:off x="7683442" y="2402007"/>
                <a:ext cx="163408" cy="140091"/>
              </a:xfrm>
              <a:custGeom>
                <a:avLst/>
                <a:gdLst/>
                <a:ahLst/>
                <a:cxnLst/>
                <a:rect l="l" t="t" r="r" b="b"/>
                <a:pathLst>
                  <a:path w="2663" h="2283" extrusionOk="0">
                    <a:moveTo>
                      <a:pt x="1498" y="563"/>
                    </a:moveTo>
                    <a:cubicBezTo>
                      <a:pt x="1830" y="563"/>
                      <a:pt x="2052" y="840"/>
                      <a:pt x="2052" y="1118"/>
                    </a:cubicBezTo>
                    <a:cubicBezTo>
                      <a:pt x="2052" y="1454"/>
                      <a:pt x="1776" y="1664"/>
                      <a:pt x="1494" y="1664"/>
                    </a:cubicBezTo>
                    <a:cubicBezTo>
                      <a:pt x="1357" y="1664"/>
                      <a:pt x="1218" y="1615"/>
                      <a:pt x="1110" y="1506"/>
                    </a:cubicBezTo>
                    <a:cubicBezTo>
                      <a:pt x="777" y="1173"/>
                      <a:pt x="999" y="563"/>
                      <a:pt x="1498" y="563"/>
                    </a:cubicBezTo>
                    <a:close/>
                    <a:moveTo>
                      <a:pt x="1529" y="0"/>
                    </a:moveTo>
                    <a:cubicBezTo>
                      <a:pt x="1246" y="0"/>
                      <a:pt x="957" y="106"/>
                      <a:pt x="721" y="341"/>
                    </a:cubicBezTo>
                    <a:cubicBezTo>
                      <a:pt x="1" y="1007"/>
                      <a:pt x="500" y="2282"/>
                      <a:pt x="1498" y="2282"/>
                    </a:cubicBezTo>
                    <a:cubicBezTo>
                      <a:pt x="2108" y="2282"/>
                      <a:pt x="2662" y="1728"/>
                      <a:pt x="2662" y="1118"/>
                    </a:cubicBezTo>
                    <a:cubicBezTo>
                      <a:pt x="2662" y="446"/>
                      <a:pt x="2110" y="0"/>
                      <a:pt x="15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8" name="Google Shape;298;p11"/>
          <p:cNvGrpSpPr/>
          <p:nvPr/>
        </p:nvGrpSpPr>
        <p:grpSpPr>
          <a:xfrm>
            <a:off x="-2489366" y="-3322835"/>
            <a:ext cx="14122731" cy="9293154"/>
            <a:chOff x="-2489366" y="-3322835"/>
            <a:chExt cx="14122731" cy="9293154"/>
          </a:xfrm>
        </p:grpSpPr>
        <p:grpSp>
          <p:nvGrpSpPr>
            <p:cNvPr id="299" name="Google Shape;299;p11"/>
            <p:cNvGrpSpPr/>
            <p:nvPr/>
          </p:nvGrpSpPr>
          <p:grpSpPr>
            <a:xfrm>
              <a:off x="4466625" y="-2619399"/>
              <a:ext cx="7166740" cy="6435526"/>
              <a:chOff x="4294391" y="-2619399"/>
              <a:chExt cx="7166740" cy="6435526"/>
            </a:xfrm>
          </p:grpSpPr>
          <p:sp>
            <p:nvSpPr>
              <p:cNvPr id="300" name="Google Shape;300;p11"/>
              <p:cNvSpPr/>
              <p:nvPr/>
            </p:nvSpPr>
            <p:spPr>
              <a:xfrm>
                <a:off x="4294391" y="-2619399"/>
                <a:ext cx="7166740" cy="6435526"/>
              </a:xfrm>
              <a:custGeom>
                <a:avLst/>
                <a:gdLst/>
                <a:ahLst/>
                <a:cxnLst/>
                <a:rect l="l" t="t" r="r" b="b"/>
                <a:pathLst>
                  <a:path w="71519" h="64222" extrusionOk="0">
                    <a:moveTo>
                      <a:pt x="160" y="0"/>
                    </a:moveTo>
                    <a:lnTo>
                      <a:pt x="0" y="160"/>
                    </a:lnTo>
                    <a:lnTo>
                      <a:pt x="26919" y="27079"/>
                    </a:lnTo>
                    <a:lnTo>
                      <a:pt x="26919" y="27956"/>
                    </a:lnTo>
                    <a:lnTo>
                      <a:pt x="30762" y="31798"/>
                    </a:lnTo>
                    <a:lnTo>
                      <a:pt x="32743" y="31798"/>
                    </a:lnTo>
                    <a:lnTo>
                      <a:pt x="38031" y="37086"/>
                    </a:lnTo>
                    <a:lnTo>
                      <a:pt x="44224" y="37086"/>
                    </a:lnTo>
                    <a:lnTo>
                      <a:pt x="71359" y="64221"/>
                    </a:lnTo>
                    <a:lnTo>
                      <a:pt x="71519" y="64061"/>
                    </a:lnTo>
                    <a:lnTo>
                      <a:pt x="42046" y="34588"/>
                    </a:lnTo>
                    <a:lnTo>
                      <a:pt x="42046" y="33035"/>
                    </a:lnTo>
                    <a:lnTo>
                      <a:pt x="38359" y="29353"/>
                    </a:lnTo>
                    <a:lnTo>
                      <a:pt x="35465" y="29353"/>
                    </a:lnTo>
                    <a:lnTo>
                      <a:pt x="28949" y="22836"/>
                    </a:lnTo>
                    <a:lnTo>
                      <a:pt x="22993" y="22836"/>
                    </a:lnTo>
                    <a:lnTo>
                      <a:pt x="16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01" name="Google Shape;301;p11"/>
              <p:cNvGrpSpPr/>
              <p:nvPr/>
            </p:nvGrpSpPr>
            <p:grpSpPr>
              <a:xfrm>
                <a:off x="6770409" y="691894"/>
                <a:ext cx="618213" cy="306426"/>
                <a:chOff x="5989375" y="1843575"/>
                <a:chExt cx="136525" cy="67675"/>
              </a:xfrm>
            </p:grpSpPr>
            <p:sp>
              <p:nvSpPr>
                <p:cNvPr id="302" name="Google Shape;302;p11"/>
                <p:cNvSpPr/>
                <p:nvPr/>
              </p:nvSpPr>
              <p:spPr>
                <a:xfrm>
                  <a:off x="6047225" y="1843575"/>
                  <a:ext cx="20525" cy="20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1" h="822" extrusionOk="0">
                      <a:moveTo>
                        <a:pt x="709" y="0"/>
                      </a:moveTo>
                      <a:lnTo>
                        <a:pt x="0" y="709"/>
                      </a:lnTo>
                      <a:lnTo>
                        <a:pt x="112" y="821"/>
                      </a:lnTo>
                      <a:lnTo>
                        <a:pt x="821" y="113"/>
                      </a:lnTo>
                      <a:lnTo>
                        <a:pt x="70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3" name="Google Shape;303;p11"/>
                <p:cNvSpPr/>
                <p:nvPr/>
              </p:nvSpPr>
              <p:spPr>
                <a:xfrm>
                  <a:off x="6047225" y="1843575"/>
                  <a:ext cx="20525" cy="20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1" h="822" extrusionOk="0">
                      <a:moveTo>
                        <a:pt x="112" y="0"/>
                      </a:moveTo>
                      <a:lnTo>
                        <a:pt x="0" y="113"/>
                      </a:lnTo>
                      <a:lnTo>
                        <a:pt x="709" y="821"/>
                      </a:lnTo>
                      <a:lnTo>
                        <a:pt x="821" y="709"/>
                      </a:lnTo>
                      <a:lnTo>
                        <a:pt x="112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4" name="Google Shape;304;p11"/>
                <p:cNvSpPr/>
                <p:nvPr/>
              </p:nvSpPr>
              <p:spPr>
                <a:xfrm>
                  <a:off x="5989475" y="1843675"/>
                  <a:ext cx="20650" cy="20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" h="822" extrusionOk="0">
                      <a:moveTo>
                        <a:pt x="713" y="0"/>
                      </a:moveTo>
                      <a:lnTo>
                        <a:pt x="1" y="709"/>
                      </a:lnTo>
                      <a:lnTo>
                        <a:pt x="113" y="821"/>
                      </a:lnTo>
                      <a:lnTo>
                        <a:pt x="825" y="113"/>
                      </a:lnTo>
                      <a:lnTo>
                        <a:pt x="713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5" name="Google Shape;305;p11"/>
                <p:cNvSpPr/>
                <p:nvPr/>
              </p:nvSpPr>
              <p:spPr>
                <a:xfrm>
                  <a:off x="5989375" y="1843575"/>
                  <a:ext cx="20650" cy="20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" h="822" extrusionOk="0">
                      <a:moveTo>
                        <a:pt x="117" y="0"/>
                      </a:moveTo>
                      <a:lnTo>
                        <a:pt x="1" y="113"/>
                      </a:lnTo>
                      <a:lnTo>
                        <a:pt x="713" y="821"/>
                      </a:lnTo>
                      <a:lnTo>
                        <a:pt x="825" y="709"/>
                      </a:lnTo>
                      <a:lnTo>
                        <a:pt x="117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6" name="Google Shape;306;p11"/>
                <p:cNvSpPr/>
                <p:nvPr/>
              </p:nvSpPr>
              <p:spPr>
                <a:xfrm>
                  <a:off x="6105350" y="1890600"/>
                  <a:ext cx="20550" cy="20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2" h="826" extrusionOk="0">
                      <a:moveTo>
                        <a:pt x="709" y="1"/>
                      </a:moveTo>
                      <a:lnTo>
                        <a:pt x="1" y="713"/>
                      </a:lnTo>
                      <a:lnTo>
                        <a:pt x="113" y="825"/>
                      </a:lnTo>
                      <a:lnTo>
                        <a:pt x="821" y="113"/>
                      </a:lnTo>
                      <a:lnTo>
                        <a:pt x="70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7" name="Google Shape;307;p11"/>
                <p:cNvSpPr/>
                <p:nvPr/>
              </p:nvSpPr>
              <p:spPr>
                <a:xfrm>
                  <a:off x="6105350" y="1890600"/>
                  <a:ext cx="20550" cy="20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2" h="826" extrusionOk="0">
                      <a:moveTo>
                        <a:pt x="113" y="1"/>
                      </a:moveTo>
                      <a:lnTo>
                        <a:pt x="1" y="113"/>
                      </a:lnTo>
                      <a:lnTo>
                        <a:pt x="709" y="825"/>
                      </a:lnTo>
                      <a:lnTo>
                        <a:pt x="821" y="709"/>
                      </a:lnTo>
                      <a:lnTo>
                        <a:pt x="113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8" name="Google Shape;308;p11"/>
                <p:cNvSpPr/>
                <p:nvPr/>
              </p:nvSpPr>
              <p:spPr>
                <a:xfrm>
                  <a:off x="6047525" y="1890600"/>
                  <a:ext cx="20625" cy="20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5" h="826" extrusionOk="0">
                      <a:moveTo>
                        <a:pt x="713" y="1"/>
                      </a:moveTo>
                      <a:lnTo>
                        <a:pt x="0" y="709"/>
                      </a:lnTo>
                      <a:lnTo>
                        <a:pt x="116" y="825"/>
                      </a:lnTo>
                      <a:lnTo>
                        <a:pt x="825" y="113"/>
                      </a:lnTo>
                      <a:lnTo>
                        <a:pt x="713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9" name="Google Shape;309;p11"/>
                <p:cNvSpPr/>
                <p:nvPr/>
              </p:nvSpPr>
              <p:spPr>
                <a:xfrm>
                  <a:off x="6047525" y="1890600"/>
                  <a:ext cx="20625" cy="20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5" h="826" extrusionOk="0">
                      <a:moveTo>
                        <a:pt x="112" y="1"/>
                      </a:moveTo>
                      <a:lnTo>
                        <a:pt x="0" y="113"/>
                      </a:lnTo>
                      <a:lnTo>
                        <a:pt x="713" y="825"/>
                      </a:lnTo>
                      <a:lnTo>
                        <a:pt x="825" y="709"/>
                      </a:lnTo>
                      <a:lnTo>
                        <a:pt x="112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10" name="Google Shape;310;p11"/>
              <p:cNvGrpSpPr/>
              <p:nvPr/>
            </p:nvGrpSpPr>
            <p:grpSpPr>
              <a:xfrm>
                <a:off x="8029896" y="539500"/>
                <a:ext cx="1228886" cy="2188720"/>
                <a:chOff x="8389396" y="1055350"/>
                <a:chExt cx="1228886" cy="2188720"/>
              </a:xfrm>
            </p:grpSpPr>
            <p:sp>
              <p:nvSpPr>
                <p:cNvPr id="311" name="Google Shape;311;p11"/>
                <p:cNvSpPr/>
                <p:nvPr/>
              </p:nvSpPr>
              <p:spPr>
                <a:xfrm>
                  <a:off x="8421616" y="1130946"/>
                  <a:ext cx="1196665" cy="21131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2" h="17609" extrusionOk="0">
                      <a:moveTo>
                        <a:pt x="1" y="0"/>
                      </a:moveTo>
                      <a:lnTo>
                        <a:pt x="1" y="4948"/>
                      </a:lnTo>
                      <a:lnTo>
                        <a:pt x="9720" y="14670"/>
                      </a:lnTo>
                      <a:lnTo>
                        <a:pt x="9720" y="17608"/>
                      </a:lnTo>
                      <a:lnTo>
                        <a:pt x="9972" y="17608"/>
                      </a:lnTo>
                      <a:lnTo>
                        <a:pt x="9972" y="14566"/>
                      </a:lnTo>
                      <a:lnTo>
                        <a:pt x="249" y="4843"/>
                      </a:lnTo>
                      <a:lnTo>
                        <a:pt x="249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2" name="Google Shape;312;p11"/>
                <p:cNvSpPr/>
                <p:nvPr/>
              </p:nvSpPr>
              <p:spPr>
                <a:xfrm>
                  <a:off x="8389396" y="1055350"/>
                  <a:ext cx="95651" cy="95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4" h="1373" extrusionOk="0">
                      <a:moveTo>
                        <a:pt x="689" y="364"/>
                      </a:moveTo>
                      <a:cubicBezTo>
                        <a:pt x="866" y="364"/>
                        <a:pt x="1010" y="508"/>
                        <a:pt x="1014" y="684"/>
                      </a:cubicBezTo>
                      <a:cubicBezTo>
                        <a:pt x="1014" y="865"/>
                        <a:pt x="866" y="1009"/>
                        <a:pt x="689" y="1009"/>
                      </a:cubicBezTo>
                      <a:cubicBezTo>
                        <a:pt x="509" y="1009"/>
                        <a:pt x="365" y="865"/>
                        <a:pt x="365" y="684"/>
                      </a:cubicBezTo>
                      <a:cubicBezTo>
                        <a:pt x="365" y="508"/>
                        <a:pt x="509" y="364"/>
                        <a:pt x="689" y="364"/>
                      </a:cubicBezTo>
                      <a:close/>
                      <a:moveTo>
                        <a:pt x="689" y="0"/>
                      </a:moveTo>
                      <a:cubicBezTo>
                        <a:pt x="309" y="0"/>
                        <a:pt x="1" y="308"/>
                        <a:pt x="1" y="684"/>
                      </a:cubicBezTo>
                      <a:cubicBezTo>
                        <a:pt x="1" y="1065"/>
                        <a:pt x="309" y="1373"/>
                        <a:pt x="689" y="1373"/>
                      </a:cubicBezTo>
                      <a:cubicBezTo>
                        <a:pt x="1066" y="1373"/>
                        <a:pt x="1374" y="1065"/>
                        <a:pt x="1374" y="684"/>
                      </a:cubicBezTo>
                      <a:cubicBezTo>
                        <a:pt x="1374" y="308"/>
                        <a:pt x="1066" y="0"/>
                        <a:pt x="68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13" name="Google Shape;313;p11"/>
            <p:cNvGrpSpPr/>
            <p:nvPr/>
          </p:nvGrpSpPr>
          <p:grpSpPr>
            <a:xfrm rot="10800000" flipH="1">
              <a:off x="-2489366" y="-3322835"/>
              <a:ext cx="6322114" cy="9196733"/>
              <a:chOff x="-2661600" y="-960635"/>
              <a:chExt cx="6322114" cy="9196733"/>
            </a:xfrm>
          </p:grpSpPr>
          <p:sp>
            <p:nvSpPr>
              <p:cNvPr id="314" name="Google Shape;314;p11"/>
              <p:cNvSpPr/>
              <p:nvPr/>
            </p:nvSpPr>
            <p:spPr>
              <a:xfrm rot="-5400000" flipH="1">
                <a:off x="-717010" y="-412716"/>
                <a:ext cx="3075605" cy="2033485"/>
              </a:xfrm>
              <a:custGeom>
                <a:avLst/>
                <a:gdLst/>
                <a:ahLst/>
                <a:cxnLst/>
                <a:rect l="l" t="t" r="r" b="b"/>
                <a:pathLst>
                  <a:path w="24054" h="15904" extrusionOk="0">
                    <a:moveTo>
                      <a:pt x="17228" y="0"/>
                    </a:moveTo>
                    <a:lnTo>
                      <a:pt x="9955" y="7274"/>
                    </a:lnTo>
                    <a:lnTo>
                      <a:pt x="6725" y="7274"/>
                    </a:lnTo>
                    <a:lnTo>
                      <a:pt x="2610" y="11384"/>
                    </a:lnTo>
                    <a:lnTo>
                      <a:pt x="2610" y="13298"/>
                    </a:lnTo>
                    <a:lnTo>
                      <a:pt x="0" y="15904"/>
                    </a:lnTo>
                    <a:lnTo>
                      <a:pt x="7093" y="15904"/>
                    </a:lnTo>
                    <a:lnTo>
                      <a:pt x="12993" y="10003"/>
                    </a:lnTo>
                    <a:lnTo>
                      <a:pt x="15207" y="10003"/>
                    </a:lnTo>
                    <a:lnTo>
                      <a:pt x="19494" y="5716"/>
                    </a:lnTo>
                    <a:lnTo>
                      <a:pt x="19494" y="4560"/>
                    </a:lnTo>
                    <a:lnTo>
                      <a:pt x="2405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" name="Google Shape;315;p11"/>
              <p:cNvSpPr/>
              <p:nvPr/>
            </p:nvSpPr>
            <p:spPr>
              <a:xfrm>
                <a:off x="-2661600" y="981052"/>
                <a:ext cx="6322114" cy="7255046"/>
              </a:xfrm>
              <a:custGeom>
                <a:avLst/>
                <a:gdLst/>
                <a:ahLst/>
                <a:cxnLst/>
                <a:rect l="l" t="t" r="r" b="b"/>
                <a:pathLst>
                  <a:path w="71832" h="82432" extrusionOk="0">
                    <a:moveTo>
                      <a:pt x="205" y="1"/>
                    </a:moveTo>
                    <a:lnTo>
                      <a:pt x="1" y="205"/>
                    </a:lnTo>
                    <a:lnTo>
                      <a:pt x="27924" y="28129"/>
                    </a:lnTo>
                    <a:lnTo>
                      <a:pt x="27924" y="38728"/>
                    </a:lnTo>
                    <a:lnTo>
                      <a:pt x="36526" y="47330"/>
                    </a:lnTo>
                    <a:lnTo>
                      <a:pt x="45629" y="56433"/>
                    </a:lnTo>
                    <a:lnTo>
                      <a:pt x="71627" y="82431"/>
                    </a:lnTo>
                    <a:lnTo>
                      <a:pt x="71831" y="82227"/>
                    </a:lnTo>
                    <a:lnTo>
                      <a:pt x="46493" y="56889"/>
                    </a:lnTo>
                    <a:lnTo>
                      <a:pt x="46493" y="47935"/>
                    </a:lnTo>
                    <a:lnTo>
                      <a:pt x="53711" y="40954"/>
                    </a:lnTo>
                    <a:lnTo>
                      <a:pt x="51481" y="38724"/>
                    </a:lnTo>
                    <a:lnTo>
                      <a:pt x="37095" y="38724"/>
                    </a:lnTo>
                    <a:lnTo>
                      <a:pt x="32496" y="34125"/>
                    </a:lnTo>
                    <a:lnTo>
                      <a:pt x="32496" y="32288"/>
                    </a:lnTo>
                    <a:lnTo>
                      <a:pt x="27924" y="27712"/>
                    </a:lnTo>
                    <a:lnTo>
                      <a:pt x="27924" y="27720"/>
                    </a:lnTo>
                    <a:lnTo>
                      <a:pt x="20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16" name="Google Shape;316;p11"/>
              <p:cNvGrpSpPr/>
              <p:nvPr/>
            </p:nvGrpSpPr>
            <p:grpSpPr>
              <a:xfrm rot="10800000" flipH="1">
                <a:off x="-1558013" y="845624"/>
                <a:ext cx="2381713" cy="3328977"/>
                <a:chOff x="7655072" y="-407632"/>
                <a:chExt cx="2008529" cy="2807368"/>
              </a:xfrm>
            </p:grpSpPr>
            <p:sp>
              <p:nvSpPr>
                <p:cNvPr id="317" name="Google Shape;317;p11"/>
                <p:cNvSpPr/>
                <p:nvPr/>
              </p:nvSpPr>
              <p:spPr>
                <a:xfrm>
                  <a:off x="7685059" y="-336851"/>
                  <a:ext cx="1930325" cy="26894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508" h="45293" extrusionOk="0">
                      <a:moveTo>
                        <a:pt x="0" y="1"/>
                      </a:moveTo>
                      <a:lnTo>
                        <a:pt x="0" y="8351"/>
                      </a:lnTo>
                      <a:lnTo>
                        <a:pt x="15447" y="8351"/>
                      </a:lnTo>
                      <a:lnTo>
                        <a:pt x="24998" y="17901"/>
                      </a:lnTo>
                      <a:lnTo>
                        <a:pt x="24998" y="38040"/>
                      </a:lnTo>
                      <a:lnTo>
                        <a:pt x="32251" y="45293"/>
                      </a:lnTo>
                      <a:lnTo>
                        <a:pt x="32507" y="45037"/>
                      </a:lnTo>
                      <a:lnTo>
                        <a:pt x="25358" y="37888"/>
                      </a:lnTo>
                      <a:lnTo>
                        <a:pt x="25358" y="17749"/>
                      </a:lnTo>
                      <a:lnTo>
                        <a:pt x="15651" y="8043"/>
                      </a:lnTo>
                      <a:lnTo>
                        <a:pt x="15595" y="7986"/>
                      </a:lnTo>
                      <a:lnTo>
                        <a:pt x="365" y="7986"/>
                      </a:lnTo>
                      <a:lnTo>
                        <a:pt x="36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8" name="Google Shape;318;p11"/>
                <p:cNvSpPr/>
                <p:nvPr/>
              </p:nvSpPr>
              <p:spPr>
                <a:xfrm>
                  <a:off x="8734422" y="271200"/>
                  <a:ext cx="332350" cy="3325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97" h="5600" extrusionOk="0">
                      <a:moveTo>
                        <a:pt x="1" y="0"/>
                      </a:moveTo>
                      <a:lnTo>
                        <a:pt x="1" y="1597"/>
                      </a:lnTo>
                      <a:lnTo>
                        <a:pt x="2002" y="3599"/>
                      </a:lnTo>
                      <a:lnTo>
                        <a:pt x="4004" y="5600"/>
                      </a:lnTo>
                      <a:lnTo>
                        <a:pt x="5597" y="5600"/>
                      </a:lnTo>
                      <a:lnTo>
                        <a:pt x="2799" y="2802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9" name="Google Shape;319;p11"/>
                <p:cNvSpPr/>
                <p:nvPr/>
              </p:nvSpPr>
              <p:spPr>
                <a:xfrm>
                  <a:off x="7655072" y="-407632"/>
                  <a:ext cx="81588" cy="815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4" h="1373" extrusionOk="0">
                      <a:moveTo>
                        <a:pt x="689" y="364"/>
                      </a:moveTo>
                      <a:cubicBezTo>
                        <a:pt x="866" y="364"/>
                        <a:pt x="1010" y="508"/>
                        <a:pt x="1014" y="684"/>
                      </a:cubicBezTo>
                      <a:cubicBezTo>
                        <a:pt x="1014" y="865"/>
                        <a:pt x="866" y="1009"/>
                        <a:pt x="689" y="1009"/>
                      </a:cubicBezTo>
                      <a:cubicBezTo>
                        <a:pt x="509" y="1009"/>
                        <a:pt x="365" y="865"/>
                        <a:pt x="365" y="684"/>
                      </a:cubicBezTo>
                      <a:cubicBezTo>
                        <a:pt x="365" y="508"/>
                        <a:pt x="509" y="364"/>
                        <a:pt x="689" y="364"/>
                      </a:cubicBezTo>
                      <a:close/>
                      <a:moveTo>
                        <a:pt x="689" y="0"/>
                      </a:moveTo>
                      <a:cubicBezTo>
                        <a:pt x="309" y="0"/>
                        <a:pt x="1" y="308"/>
                        <a:pt x="1" y="684"/>
                      </a:cubicBezTo>
                      <a:cubicBezTo>
                        <a:pt x="1" y="1065"/>
                        <a:pt x="309" y="1373"/>
                        <a:pt x="689" y="1373"/>
                      </a:cubicBezTo>
                      <a:cubicBezTo>
                        <a:pt x="1066" y="1373"/>
                        <a:pt x="1374" y="1065"/>
                        <a:pt x="1374" y="684"/>
                      </a:cubicBezTo>
                      <a:cubicBezTo>
                        <a:pt x="1374" y="308"/>
                        <a:pt x="1066" y="0"/>
                        <a:pt x="68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0" name="Google Shape;320;p11"/>
                <p:cNvSpPr/>
                <p:nvPr/>
              </p:nvSpPr>
              <p:spPr>
                <a:xfrm>
                  <a:off x="9568236" y="2317969"/>
                  <a:ext cx="95364" cy="817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6" h="1377" extrusionOk="0">
                      <a:moveTo>
                        <a:pt x="917" y="364"/>
                      </a:moveTo>
                      <a:cubicBezTo>
                        <a:pt x="1097" y="364"/>
                        <a:pt x="1242" y="512"/>
                        <a:pt x="1242" y="688"/>
                      </a:cubicBezTo>
                      <a:cubicBezTo>
                        <a:pt x="1242" y="883"/>
                        <a:pt x="1082" y="1012"/>
                        <a:pt x="916" y="1012"/>
                      </a:cubicBezTo>
                      <a:cubicBezTo>
                        <a:pt x="837" y="1012"/>
                        <a:pt x="755" y="982"/>
                        <a:pt x="689" y="916"/>
                      </a:cubicBezTo>
                      <a:cubicBezTo>
                        <a:pt x="485" y="712"/>
                        <a:pt x="629" y="364"/>
                        <a:pt x="917" y="364"/>
                      </a:cubicBezTo>
                      <a:close/>
                      <a:moveTo>
                        <a:pt x="915" y="1"/>
                      </a:moveTo>
                      <a:cubicBezTo>
                        <a:pt x="746" y="1"/>
                        <a:pt x="573" y="63"/>
                        <a:pt x="433" y="203"/>
                      </a:cubicBezTo>
                      <a:cubicBezTo>
                        <a:pt x="1" y="636"/>
                        <a:pt x="309" y="1376"/>
                        <a:pt x="917" y="1376"/>
                      </a:cubicBezTo>
                      <a:cubicBezTo>
                        <a:pt x="1298" y="1372"/>
                        <a:pt x="1606" y="1068"/>
                        <a:pt x="1606" y="688"/>
                      </a:cubicBezTo>
                      <a:cubicBezTo>
                        <a:pt x="1606" y="274"/>
                        <a:pt x="1267" y="1"/>
                        <a:pt x="91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1" name="Google Shape;321;p11"/>
                <p:cNvSpPr/>
                <p:nvPr/>
              </p:nvSpPr>
              <p:spPr>
                <a:xfrm>
                  <a:off x="7692897" y="-144282"/>
                  <a:ext cx="497783" cy="2923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83" h="4924" extrusionOk="0">
                      <a:moveTo>
                        <a:pt x="100" y="0"/>
                      </a:moveTo>
                      <a:lnTo>
                        <a:pt x="0" y="104"/>
                      </a:lnTo>
                      <a:lnTo>
                        <a:pt x="2498" y="2598"/>
                      </a:lnTo>
                      <a:lnTo>
                        <a:pt x="5957" y="2598"/>
                      </a:lnTo>
                      <a:lnTo>
                        <a:pt x="8282" y="4924"/>
                      </a:lnTo>
                      <a:lnTo>
                        <a:pt x="8382" y="4820"/>
                      </a:lnTo>
                      <a:lnTo>
                        <a:pt x="6017" y="2454"/>
                      </a:lnTo>
                      <a:lnTo>
                        <a:pt x="2558" y="2454"/>
                      </a:lnTo>
                      <a:lnTo>
                        <a:pt x="10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22" name="Google Shape;322;p11"/>
              <p:cNvGrpSpPr/>
              <p:nvPr/>
            </p:nvGrpSpPr>
            <p:grpSpPr>
              <a:xfrm>
                <a:off x="441078" y="-960635"/>
                <a:ext cx="1029648" cy="1806572"/>
                <a:chOff x="455034" y="-121633"/>
                <a:chExt cx="629947" cy="1105275"/>
              </a:xfrm>
            </p:grpSpPr>
            <p:sp>
              <p:nvSpPr>
                <p:cNvPr id="323" name="Google Shape;323;p11"/>
                <p:cNvSpPr/>
                <p:nvPr/>
              </p:nvSpPr>
              <p:spPr>
                <a:xfrm>
                  <a:off x="1007193" y="917077"/>
                  <a:ext cx="77788" cy="665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0" h="1121" extrusionOk="0">
                      <a:moveTo>
                        <a:pt x="563" y="294"/>
                      </a:moveTo>
                      <a:cubicBezTo>
                        <a:pt x="628" y="294"/>
                        <a:pt x="695" y="318"/>
                        <a:pt x="749" y="372"/>
                      </a:cubicBezTo>
                      <a:cubicBezTo>
                        <a:pt x="913" y="536"/>
                        <a:pt x="797" y="821"/>
                        <a:pt x="561" y="821"/>
                      </a:cubicBezTo>
                      <a:cubicBezTo>
                        <a:pt x="417" y="821"/>
                        <a:pt x="297" y="704"/>
                        <a:pt x="297" y="560"/>
                      </a:cubicBezTo>
                      <a:cubicBezTo>
                        <a:pt x="297" y="400"/>
                        <a:pt x="427" y="294"/>
                        <a:pt x="563" y="294"/>
                      </a:cubicBezTo>
                      <a:close/>
                      <a:moveTo>
                        <a:pt x="561" y="0"/>
                      </a:moveTo>
                      <a:cubicBezTo>
                        <a:pt x="252" y="0"/>
                        <a:pt x="0" y="248"/>
                        <a:pt x="0" y="560"/>
                      </a:cubicBezTo>
                      <a:cubicBezTo>
                        <a:pt x="0" y="897"/>
                        <a:pt x="278" y="1121"/>
                        <a:pt x="566" y="1121"/>
                      </a:cubicBezTo>
                      <a:cubicBezTo>
                        <a:pt x="704" y="1121"/>
                        <a:pt x="843" y="1070"/>
                        <a:pt x="957" y="957"/>
                      </a:cubicBezTo>
                      <a:cubicBezTo>
                        <a:pt x="1309" y="600"/>
                        <a:pt x="1061" y="0"/>
                        <a:pt x="56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4" name="Google Shape;324;p11"/>
                <p:cNvSpPr/>
                <p:nvPr/>
              </p:nvSpPr>
              <p:spPr>
                <a:xfrm>
                  <a:off x="455034" y="-121633"/>
                  <a:ext cx="592137" cy="10456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2" h="17609" extrusionOk="0">
                      <a:moveTo>
                        <a:pt x="1" y="0"/>
                      </a:moveTo>
                      <a:lnTo>
                        <a:pt x="1" y="4948"/>
                      </a:lnTo>
                      <a:lnTo>
                        <a:pt x="9720" y="14670"/>
                      </a:lnTo>
                      <a:lnTo>
                        <a:pt x="9720" y="17608"/>
                      </a:lnTo>
                      <a:lnTo>
                        <a:pt x="9972" y="17608"/>
                      </a:lnTo>
                      <a:lnTo>
                        <a:pt x="9972" y="14566"/>
                      </a:lnTo>
                      <a:lnTo>
                        <a:pt x="249" y="4843"/>
                      </a:lnTo>
                      <a:lnTo>
                        <a:pt x="249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25" name="Google Shape;325;p11"/>
              <p:cNvGrpSpPr/>
              <p:nvPr/>
            </p:nvGrpSpPr>
            <p:grpSpPr>
              <a:xfrm rot="5400000">
                <a:off x="322712" y="2552723"/>
                <a:ext cx="471865" cy="38050"/>
                <a:chOff x="6298452" y="2390050"/>
                <a:chExt cx="140725" cy="11350"/>
              </a:xfrm>
            </p:grpSpPr>
            <p:sp>
              <p:nvSpPr>
                <p:cNvPr id="326" name="Google Shape;326;p11"/>
                <p:cNvSpPr/>
                <p:nvPr/>
              </p:nvSpPr>
              <p:spPr>
                <a:xfrm>
                  <a:off x="6298452" y="2390050"/>
                  <a:ext cx="70375" cy="11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15" h="454" extrusionOk="0">
                      <a:moveTo>
                        <a:pt x="1" y="1"/>
                      </a:moveTo>
                      <a:lnTo>
                        <a:pt x="1" y="453"/>
                      </a:lnTo>
                      <a:lnTo>
                        <a:pt x="2815" y="453"/>
                      </a:lnTo>
                      <a:lnTo>
                        <a:pt x="2815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7" name="Google Shape;327;p11"/>
                <p:cNvSpPr/>
                <p:nvPr/>
              </p:nvSpPr>
              <p:spPr>
                <a:xfrm>
                  <a:off x="6382427" y="2390050"/>
                  <a:ext cx="35150" cy="11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6" h="454" extrusionOk="0">
                      <a:moveTo>
                        <a:pt x="0" y="1"/>
                      </a:moveTo>
                      <a:lnTo>
                        <a:pt x="0" y="453"/>
                      </a:lnTo>
                      <a:lnTo>
                        <a:pt x="1405" y="453"/>
                      </a:lnTo>
                      <a:lnTo>
                        <a:pt x="1405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8" name="Google Shape;328;p11"/>
                <p:cNvSpPr/>
                <p:nvPr/>
              </p:nvSpPr>
              <p:spPr>
                <a:xfrm>
                  <a:off x="6427952" y="2390050"/>
                  <a:ext cx="11225" cy="11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9" h="454" extrusionOk="0">
                      <a:moveTo>
                        <a:pt x="1" y="1"/>
                      </a:moveTo>
                      <a:lnTo>
                        <a:pt x="1" y="453"/>
                      </a:lnTo>
                      <a:lnTo>
                        <a:pt x="449" y="453"/>
                      </a:lnTo>
                      <a:lnTo>
                        <a:pt x="449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29" name="Google Shape;329;p11"/>
              <p:cNvGrpSpPr/>
              <p:nvPr/>
            </p:nvGrpSpPr>
            <p:grpSpPr>
              <a:xfrm rot="5400000" flipH="1">
                <a:off x="692685" y="3116270"/>
                <a:ext cx="2375896" cy="3296652"/>
                <a:chOff x="2132995" y="960308"/>
                <a:chExt cx="496177" cy="688438"/>
              </a:xfrm>
            </p:grpSpPr>
            <p:sp>
              <p:nvSpPr>
                <p:cNvPr id="330" name="Google Shape;330;p11"/>
                <p:cNvSpPr/>
                <p:nvPr/>
              </p:nvSpPr>
              <p:spPr>
                <a:xfrm>
                  <a:off x="2143863" y="977753"/>
                  <a:ext cx="473252" cy="6593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63" h="14437" extrusionOk="0">
                      <a:moveTo>
                        <a:pt x="1" y="1"/>
                      </a:moveTo>
                      <a:lnTo>
                        <a:pt x="1" y="2663"/>
                      </a:lnTo>
                      <a:lnTo>
                        <a:pt x="4926" y="2663"/>
                      </a:lnTo>
                      <a:lnTo>
                        <a:pt x="7972" y="5709"/>
                      </a:lnTo>
                      <a:lnTo>
                        <a:pt x="7972" y="12123"/>
                      </a:lnTo>
                      <a:lnTo>
                        <a:pt x="10286" y="14437"/>
                      </a:lnTo>
                      <a:lnTo>
                        <a:pt x="10362" y="14352"/>
                      </a:lnTo>
                      <a:lnTo>
                        <a:pt x="8083" y="12081"/>
                      </a:lnTo>
                      <a:lnTo>
                        <a:pt x="8083" y="5658"/>
                      </a:lnTo>
                      <a:lnTo>
                        <a:pt x="4995" y="2561"/>
                      </a:lnTo>
                      <a:lnTo>
                        <a:pt x="4978" y="2544"/>
                      </a:lnTo>
                      <a:lnTo>
                        <a:pt x="120" y="2544"/>
                      </a:lnTo>
                      <a:lnTo>
                        <a:pt x="120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1" name="Google Shape;331;p11"/>
                <p:cNvSpPr/>
                <p:nvPr/>
              </p:nvSpPr>
              <p:spPr>
                <a:xfrm>
                  <a:off x="2401063" y="1126948"/>
                  <a:ext cx="81608" cy="816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7" h="1787" extrusionOk="0">
                      <a:moveTo>
                        <a:pt x="1" y="0"/>
                      </a:moveTo>
                      <a:lnTo>
                        <a:pt x="1" y="511"/>
                      </a:lnTo>
                      <a:lnTo>
                        <a:pt x="639" y="1149"/>
                      </a:lnTo>
                      <a:lnTo>
                        <a:pt x="1277" y="1787"/>
                      </a:lnTo>
                      <a:lnTo>
                        <a:pt x="1787" y="1787"/>
                      </a:lnTo>
                      <a:lnTo>
                        <a:pt x="894" y="894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2" name="Google Shape;332;p11"/>
                <p:cNvSpPr/>
                <p:nvPr/>
              </p:nvSpPr>
              <p:spPr>
                <a:xfrm>
                  <a:off x="2132995" y="960308"/>
                  <a:ext cx="23610" cy="20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7" h="443" extrusionOk="0">
                      <a:moveTo>
                        <a:pt x="298" y="119"/>
                      </a:moveTo>
                      <a:cubicBezTo>
                        <a:pt x="409" y="145"/>
                        <a:pt x="409" y="298"/>
                        <a:pt x="298" y="332"/>
                      </a:cubicBezTo>
                      <a:cubicBezTo>
                        <a:pt x="196" y="298"/>
                        <a:pt x="196" y="145"/>
                        <a:pt x="298" y="119"/>
                      </a:cubicBezTo>
                      <a:close/>
                      <a:moveTo>
                        <a:pt x="295" y="0"/>
                      </a:moveTo>
                      <a:cubicBezTo>
                        <a:pt x="240" y="0"/>
                        <a:pt x="184" y="21"/>
                        <a:pt x="137" y="68"/>
                      </a:cubicBezTo>
                      <a:cubicBezTo>
                        <a:pt x="1" y="204"/>
                        <a:pt x="103" y="442"/>
                        <a:pt x="298" y="442"/>
                      </a:cubicBezTo>
                      <a:cubicBezTo>
                        <a:pt x="418" y="434"/>
                        <a:pt x="511" y="340"/>
                        <a:pt x="511" y="230"/>
                      </a:cubicBezTo>
                      <a:cubicBezTo>
                        <a:pt x="517" y="92"/>
                        <a:pt x="410" y="0"/>
                        <a:pt x="29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3" name="Google Shape;333;p11"/>
                <p:cNvSpPr/>
                <p:nvPr/>
              </p:nvSpPr>
              <p:spPr>
                <a:xfrm>
                  <a:off x="2605425" y="1628651"/>
                  <a:ext cx="23747" cy="200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0" h="440" extrusionOk="0">
                      <a:moveTo>
                        <a:pt x="298" y="116"/>
                      </a:moveTo>
                      <a:cubicBezTo>
                        <a:pt x="358" y="116"/>
                        <a:pt x="409" y="167"/>
                        <a:pt x="400" y="227"/>
                      </a:cubicBezTo>
                      <a:cubicBezTo>
                        <a:pt x="400" y="290"/>
                        <a:pt x="348" y="331"/>
                        <a:pt x="294" y="331"/>
                      </a:cubicBezTo>
                      <a:cubicBezTo>
                        <a:pt x="269" y="331"/>
                        <a:pt x="243" y="322"/>
                        <a:pt x="221" y="303"/>
                      </a:cubicBezTo>
                      <a:cubicBezTo>
                        <a:pt x="153" y="235"/>
                        <a:pt x="204" y="116"/>
                        <a:pt x="298" y="116"/>
                      </a:cubicBezTo>
                      <a:close/>
                      <a:moveTo>
                        <a:pt x="299" y="1"/>
                      </a:moveTo>
                      <a:cubicBezTo>
                        <a:pt x="244" y="1"/>
                        <a:pt x="189" y="21"/>
                        <a:pt x="145" y="65"/>
                      </a:cubicBezTo>
                      <a:cubicBezTo>
                        <a:pt x="0" y="201"/>
                        <a:pt x="102" y="439"/>
                        <a:pt x="298" y="439"/>
                      </a:cubicBezTo>
                      <a:cubicBezTo>
                        <a:pt x="417" y="439"/>
                        <a:pt x="519" y="337"/>
                        <a:pt x="519" y="218"/>
                      </a:cubicBezTo>
                      <a:cubicBezTo>
                        <a:pt x="519" y="86"/>
                        <a:pt x="411" y="1"/>
                        <a:pt x="299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4" name="Google Shape;334;p11"/>
                <p:cNvSpPr/>
                <p:nvPr/>
              </p:nvSpPr>
              <p:spPr>
                <a:xfrm>
                  <a:off x="2145827" y="1025155"/>
                  <a:ext cx="122024" cy="715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72" h="1566" extrusionOk="0">
                      <a:moveTo>
                        <a:pt x="34" y="1"/>
                      </a:moveTo>
                      <a:lnTo>
                        <a:pt x="0" y="26"/>
                      </a:lnTo>
                      <a:lnTo>
                        <a:pt x="800" y="826"/>
                      </a:lnTo>
                      <a:lnTo>
                        <a:pt x="1898" y="826"/>
                      </a:lnTo>
                      <a:lnTo>
                        <a:pt x="2638" y="1566"/>
                      </a:lnTo>
                      <a:lnTo>
                        <a:pt x="2672" y="1532"/>
                      </a:lnTo>
                      <a:lnTo>
                        <a:pt x="1923" y="783"/>
                      </a:lnTo>
                      <a:lnTo>
                        <a:pt x="817" y="783"/>
                      </a:lnTo>
                      <a:lnTo>
                        <a:pt x="3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35" name="Google Shape;335;p11"/>
            <p:cNvGrpSpPr/>
            <p:nvPr/>
          </p:nvGrpSpPr>
          <p:grpSpPr>
            <a:xfrm>
              <a:off x="6603801" y="2842622"/>
              <a:ext cx="2841097" cy="3127697"/>
              <a:chOff x="6603801" y="2842622"/>
              <a:chExt cx="2841097" cy="3127697"/>
            </a:xfrm>
          </p:grpSpPr>
          <p:grpSp>
            <p:nvGrpSpPr>
              <p:cNvPr id="336" name="Google Shape;336;p11"/>
              <p:cNvGrpSpPr/>
              <p:nvPr/>
            </p:nvGrpSpPr>
            <p:grpSpPr>
              <a:xfrm rot="-5400000">
                <a:off x="8384606" y="3032034"/>
                <a:ext cx="457201" cy="78377"/>
                <a:chOff x="3029245" y="907035"/>
                <a:chExt cx="129011" cy="22560"/>
              </a:xfrm>
            </p:grpSpPr>
            <p:sp>
              <p:nvSpPr>
                <p:cNvPr id="337" name="Google Shape;337;p11"/>
                <p:cNvSpPr/>
                <p:nvPr/>
              </p:nvSpPr>
              <p:spPr>
                <a:xfrm>
                  <a:off x="3126380" y="907035"/>
                  <a:ext cx="31876" cy="225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8" h="494" extrusionOk="0">
                      <a:moveTo>
                        <a:pt x="408" y="0"/>
                      </a:moveTo>
                      <a:lnTo>
                        <a:pt x="0" y="494"/>
                      </a:lnTo>
                      <a:lnTo>
                        <a:pt x="289" y="494"/>
                      </a:lnTo>
                      <a:lnTo>
                        <a:pt x="698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8" name="Google Shape;338;p11"/>
                <p:cNvSpPr/>
                <p:nvPr/>
              </p:nvSpPr>
              <p:spPr>
                <a:xfrm>
                  <a:off x="3101902" y="907035"/>
                  <a:ext cx="31876" cy="225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8" h="494" extrusionOk="0">
                      <a:moveTo>
                        <a:pt x="409" y="0"/>
                      </a:moveTo>
                      <a:lnTo>
                        <a:pt x="0" y="494"/>
                      </a:lnTo>
                      <a:lnTo>
                        <a:pt x="289" y="494"/>
                      </a:lnTo>
                      <a:lnTo>
                        <a:pt x="698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9" name="Google Shape;339;p11"/>
                <p:cNvSpPr/>
                <p:nvPr/>
              </p:nvSpPr>
              <p:spPr>
                <a:xfrm>
                  <a:off x="3077790" y="907035"/>
                  <a:ext cx="31922" cy="225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9" h="494" extrusionOk="0">
                      <a:moveTo>
                        <a:pt x="409" y="0"/>
                      </a:moveTo>
                      <a:lnTo>
                        <a:pt x="1" y="494"/>
                      </a:lnTo>
                      <a:lnTo>
                        <a:pt x="290" y="494"/>
                      </a:lnTo>
                      <a:lnTo>
                        <a:pt x="698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0" name="Google Shape;340;p11"/>
                <p:cNvSpPr/>
                <p:nvPr/>
              </p:nvSpPr>
              <p:spPr>
                <a:xfrm>
                  <a:off x="3053723" y="907035"/>
                  <a:ext cx="31511" cy="225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0" h="494" extrusionOk="0">
                      <a:moveTo>
                        <a:pt x="400" y="0"/>
                      </a:moveTo>
                      <a:lnTo>
                        <a:pt x="0" y="494"/>
                      </a:lnTo>
                      <a:lnTo>
                        <a:pt x="290" y="494"/>
                      </a:lnTo>
                      <a:lnTo>
                        <a:pt x="689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1" name="Google Shape;341;p11"/>
                <p:cNvSpPr/>
                <p:nvPr/>
              </p:nvSpPr>
              <p:spPr>
                <a:xfrm>
                  <a:off x="3029245" y="907035"/>
                  <a:ext cx="31876" cy="225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8" h="494" extrusionOk="0">
                      <a:moveTo>
                        <a:pt x="409" y="0"/>
                      </a:moveTo>
                      <a:lnTo>
                        <a:pt x="0" y="494"/>
                      </a:lnTo>
                      <a:lnTo>
                        <a:pt x="290" y="494"/>
                      </a:lnTo>
                      <a:lnTo>
                        <a:pt x="698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42" name="Google Shape;342;p11"/>
              <p:cNvSpPr/>
              <p:nvPr/>
            </p:nvSpPr>
            <p:spPr>
              <a:xfrm>
                <a:off x="6891900" y="3984807"/>
                <a:ext cx="2552998" cy="1507261"/>
              </a:xfrm>
              <a:custGeom>
                <a:avLst/>
                <a:gdLst/>
                <a:ahLst/>
                <a:cxnLst/>
                <a:rect l="l" t="t" r="r" b="b"/>
                <a:pathLst>
                  <a:path w="17209" h="10160" extrusionOk="0">
                    <a:moveTo>
                      <a:pt x="13158" y="0"/>
                    </a:moveTo>
                    <a:lnTo>
                      <a:pt x="9820" y="3343"/>
                    </a:lnTo>
                    <a:lnTo>
                      <a:pt x="6778" y="3343"/>
                    </a:lnTo>
                    <a:lnTo>
                      <a:pt x="1" y="10119"/>
                    </a:lnTo>
                    <a:lnTo>
                      <a:pt x="6353" y="10159"/>
                    </a:lnTo>
                    <a:lnTo>
                      <a:pt x="8319" y="8198"/>
                    </a:lnTo>
                    <a:lnTo>
                      <a:pt x="9015" y="8198"/>
                    </a:lnTo>
                    <a:lnTo>
                      <a:pt x="1720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43" name="Google Shape;343;p11"/>
              <p:cNvGrpSpPr/>
              <p:nvPr/>
            </p:nvGrpSpPr>
            <p:grpSpPr>
              <a:xfrm flipH="1">
                <a:off x="6603801" y="3467769"/>
                <a:ext cx="2374678" cy="2502550"/>
                <a:chOff x="2011428" y="602777"/>
                <a:chExt cx="774292" cy="815987"/>
              </a:xfrm>
            </p:grpSpPr>
            <p:sp>
              <p:nvSpPr>
                <p:cNvPr id="344" name="Google Shape;344;p11"/>
                <p:cNvSpPr/>
                <p:nvPr/>
              </p:nvSpPr>
              <p:spPr>
                <a:xfrm>
                  <a:off x="2751470" y="1215132"/>
                  <a:ext cx="15618" cy="1091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2" h="2391" extrusionOk="0">
                      <a:moveTo>
                        <a:pt x="341" y="0"/>
                      </a:moveTo>
                      <a:lnTo>
                        <a:pt x="1" y="341"/>
                      </a:lnTo>
                      <a:lnTo>
                        <a:pt x="1" y="1191"/>
                      </a:lnTo>
                      <a:lnTo>
                        <a:pt x="1" y="2042"/>
                      </a:lnTo>
                      <a:lnTo>
                        <a:pt x="341" y="2391"/>
                      </a:lnTo>
                      <a:lnTo>
                        <a:pt x="341" y="1191"/>
                      </a:lnTo>
                      <a:lnTo>
                        <a:pt x="341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5" name="Google Shape;345;p11"/>
                <p:cNvSpPr/>
                <p:nvPr/>
              </p:nvSpPr>
              <p:spPr>
                <a:xfrm>
                  <a:off x="2157107" y="742702"/>
                  <a:ext cx="76950" cy="769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5" h="1686" extrusionOk="0">
                      <a:moveTo>
                        <a:pt x="0" y="1"/>
                      </a:moveTo>
                      <a:lnTo>
                        <a:pt x="842" y="843"/>
                      </a:lnTo>
                      <a:lnTo>
                        <a:pt x="1685" y="1685"/>
                      </a:lnTo>
                      <a:lnTo>
                        <a:pt x="1685" y="1209"/>
                      </a:lnTo>
                      <a:lnTo>
                        <a:pt x="1081" y="605"/>
                      </a:lnTo>
                      <a:lnTo>
                        <a:pt x="477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6" name="Google Shape;346;p11"/>
                <p:cNvSpPr/>
                <p:nvPr/>
              </p:nvSpPr>
              <p:spPr>
                <a:xfrm>
                  <a:off x="2011428" y="602777"/>
                  <a:ext cx="37310" cy="320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7" h="701" extrusionOk="0">
                      <a:moveTo>
                        <a:pt x="468" y="181"/>
                      </a:moveTo>
                      <a:cubicBezTo>
                        <a:pt x="561" y="181"/>
                        <a:pt x="630" y="258"/>
                        <a:pt x="630" y="351"/>
                      </a:cubicBezTo>
                      <a:cubicBezTo>
                        <a:pt x="630" y="448"/>
                        <a:pt x="549" y="514"/>
                        <a:pt x="466" y="514"/>
                      </a:cubicBezTo>
                      <a:cubicBezTo>
                        <a:pt x="425" y="514"/>
                        <a:pt x="383" y="498"/>
                        <a:pt x="349" y="462"/>
                      </a:cubicBezTo>
                      <a:cubicBezTo>
                        <a:pt x="247" y="360"/>
                        <a:pt x="323" y="181"/>
                        <a:pt x="468" y="181"/>
                      </a:cubicBezTo>
                      <a:close/>
                      <a:moveTo>
                        <a:pt x="468" y="0"/>
                      </a:moveTo>
                      <a:cubicBezTo>
                        <a:pt x="381" y="0"/>
                        <a:pt x="293" y="33"/>
                        <a:pt x="221" y="105"/>
                      </a:cubicBezTo>
                      <a:cubicBezTo>
                        <a:pt x="0" y="317"/>
                        <a:pt x="153" y="700"/>
                        <a:pt x="468" y="700"/>
                      </a:cubicBezTo>
                      <a:cubicBezTo>
                        <a:pt x="664" y="700"/>
                        <a:pt x="817" y="538"/>
                        <a:pt x="817" y="351"/>
                      </a:cubicBezTo>
                      <a:cubicBezTo>
                        <a:pt x="817" y="139"/>
                        <a:pt x="646" y="0"/>
                        <a:pt x="46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7" name="Google Shape;347;p11"/>
                <p:cNvSpPr/>
                <p:nvPr/>
              </p:nvSpPr>
              <p:spPr>
                <a:xfrm>
                  <a:off x="2748364" y="1386751"/>
                  <a:ext cx="37356" cy="320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8" h="701" extrusionOk="0">
                      <a:moveTo>
                        <a:pt x="469" y="190"/>
                      </a:moveTo>
                      <a:cubicBezTo>
                        <a:pt x="562" y="190"/>
                        <a:pt x="630" y="258"/>
                        <a:pt x="630" y="351"/>
                      </a:cubicBezTo>
                      <a:cubicBezTo>
                        <a:pt x="630" y="450"/>
                        <a:pt x="547" y="517"/>
                        <a:pt x="462" y="517"/>
                      </a:cubicBezTo>
                      <a:cubicBezTo>
                        <a:pt x="422" y="517"/>
                        <a:pt x="382" y="503"/>
                        <a:pt x="350" y="470"/>
                      </a:cubicBezTo>
                      <a:cubicBezTo>
                        <a:pt x="247" y="360"/>
                        <a:pt x="324" y="190"/>
                        <a:pt x="469" y="190"/>
                      </a:cubicBezTo>
                      <a:close/>
                      <a:moveTo>
                        <a:pt x="468" y="0"/>
                      </a:moveTo>
                      <a:cubicBezTo>
                        <a:pt x="382" y="0"/>
                        <a:pt x="294" y="33"/>
                        <a:pt x="222" y="105"/>
                      </a:cubicBezTo>
                      <a:cubicBezTo>
                        <a:pt x="1" y="326"/>
                        <a:pt x="154" y="700"/>
                        <a:pt x="469" y="700"/>
                      </a:cubicBezTo>
                      <a:cubicBezTo>
                        <a:pt x="664" y="700"/>
                        <a:pt x="817" y="547"/>
                        <a:pt x="817" y="351"/>
                      </a:cubicBezTo>
                      <a:cubicBezTo>
                        <a:pt x="817" y="139"/>
                        <a:pt x="647" y="0"/>
                        <a:pt x="46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8" name="Google Shape;348;p11"/>
                <p:cNvSpPr/>
                <p:nvPr/>
              </p:nvSpPr>
              <p:spPr>
                <a:xfrm>
                  <a:off x="2036271" y="623829"/>
                  <a:ext cx="737804" cy="7673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56" h="16803" extrusionOk="0">
                      <a:moveTo>
                        <a:pt x="137" y="1"/>
                      </a:moveTo>
                      <a:lnTo>
                        <a:pt x="0" y="128"/>
                      </a:lnTo>
                      <a:lnTo>
                        <a:pt x="5173" y="5301"/>
                      </a:lnTo>
                      <a:lnTo>
                        <a:pt x="5198" y="5326"/>
                      </a:lnTo>
                      <a:lnTo>
                        <a:pt x="9035" y="5326"/>
                      </a:lnTo>
                      <a:lnTo>
                        <a:pt x="15968" y="12259"/>
                      </a:lnTo>
                      <a:lnTo>
                        <a:pt x="15968" y="16802"/>
                      </a:lnTo>
                      <a:lnTo>
                        <a:pt x="16155" y="16802"/>
                      </a:lnTo>
                      <a:lnTo>
                        <a:pt x="16155" y="12183"/>
                      </a:lnTo>
                      <a:lnTo>
                        <a:pt x="9137" y="5165"/>
                      </a:lnTo>
                      <a:lnTo>
                        <a:pt x="9111" y="5139"/>
                      </a:lnTo>
                      <a:lnTo>
                        <a:pt x="5275" y="5139"/>
                      </a:lnTo>
                      <a:lnTo>
                        <a:pt x="137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9" name="Google Shape;349;p11"/>
                <p:cNvSpPr/>
                <p:nvPr/>
              </p:nvSpPr>
              <p:spPr>
                <a:xfrm>
                  <a:off x="2506326" y="916786"/>
                  <a:ext cx="196233" cy="1958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97" h="4288" extrusionOk="0">
                      <a:moveTo>
                        <a:pt x="1" y="0"/>
                      </a:moveTo>
                      <a:lnTo>
                        <a:pt x="1" y="77"/>
                      </a:lnTo>
                      <a:lnTo>
                        <a:pt x="1898" y="77"/>
                      </a:lnTo>
                      <a:lnTo>
                        <a:pt x="4220" y="2399"/>
                      </a:lnTo>
                      <a:lnTo>
                        <a:pt x="4220" y="4288"/>
                      </a:lnTo>
                      <a:lnTo>
                        <a:pt x="4297" y="4288"/>
                      </a:lnTo>
                      <a:lnTo>
                        <a:pt x="4297" y="2374"/>
                      </a:lnTo>
                      <a:lnTo>
                        <a:pt x="1932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50" name="Google Shape;350;p11"/>
            <p:cNvGrpSpPr/>
            <p:nvPr/>
          </p:nvGrpSpPr>
          <p:grpSpPr>
            <a:xfrm rot="5400000" flipH="1">
              <a:off x="8783750" y="844197"/>
              <a:ext cx="1183114" cy="2109034"/>
              <a:chOff x="4549150" y="1401575"/>
              <a:chExt cx="1183114" cy="2109034"/>
            </a:xfrm>
          </p:grpSpPr>
          <p:sp>
            <p:nvSpPr>
              <p:cNvPr id="351" name="Google Shape;351;p11"/>
              <p:cNvSpPr/>
              <p:nvPr/>
            </p:nvSpPr>
            <p:spPr>
              <a:xfrm>
                <a:off x="4549150" y="3383011"/>
                <a:ext cx="148997" cy="127598"/>
              </a:xfrm>
              <a:custGeom>
                <a:avLst/>
                <a:gdLst/>
                <a:ahLst/>
                <a:cxnLst/>
                <a:rect l="l" t="t" r="r" b="b"/>
                <a:pathLst>
                  <a:path w="1309" h="1121" extrusionOk="0">
                    <a:moveTo>
                      <a:pt x="560" y="300"/>
                    </a:moveTo>
                    <a:cubicBezTo>
                      <a:pt x="796" y="300"/>
                      <a:pt x="912" y="584"/>
                      <a:pt x="748" y="748"/>
                    </a:cubicBezTo>
                    <a:cubicBezTo>
                      <a:pt x="693" y="803"/>
                      <a:pt x="627" y="827"/>
                      <a:pt x="562" y="827"/>
                    </a:cubicBezTo>
                    <a:cubicBezTo>
                      <a:pt x="426" y="827"/>
                      <a:pt x="296" y="721"/>
                      <a:pt x="296" y="564"/>
                    </a:cubicBezTo>
                    <a:cubicBezTo>
                      <a:pt x="296" y="416"/>
                      <a:pt x="416" y="300"/>
                      <a:pt x="560" y="300"/>
                    </a:cubicBezTo>
                    <a:close/>
                    <a:moveTo>
                      <a:pt x="564" y="1"/>
                    </a:moveTo>
                    <a:cubicBezTo>
                      <a:pt x="276" y="1"/>
                      <a:pt x="1" y="226"/>
                      <a:pt x="3" y="564"/>
                    </a:cubicBezTo>
                    <a:cubicBezTo>
                      <a:pt x="3" y="872"/>
                      <a:pt x="252" y="1120"/>
                      <a:pt x="560" y="1120"/>
                    </a:cubicBezTo>
                    <a:cubicBezTo>
                      <a:pt x="1060" y="1120"/>
                      <a:pt x="1308" y="520"/>
                      <a:pt x="956" y="168"/>
                    </a:cubicBezTo>
                    <a:cubicBezTo>
                      <a:pt x="842" y="52"/>
                      <a:pt x="701" y="1"/>
                      <a:pt x="56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" name="Google Shape;352;p11"/>
              <p:cNvSpPr/>
              <p:nvPr/>
            </p:nvSpPr>
            <p:spPr>
              <a:xfrm>
                <a:off x="4597087" y="1401575"/>
                <a:ext cx="1135177" cy="2004344"/>
              </a:xfrm>
              <a:custGeom>
                <a:avLst/>
                <a:gdLst/>
                <a:ahLst/>
                <a:cxnLst/>
                <a:rect l="l" t="t" r="r" b="b"/>
                <a:pathLst>
                  <a:path w="9973" h="17609" extrusionOk="0">
                    <a:moveTo>
                      <a:pt x="9724" y="0"/>
                    </a:moveTo>
                    <a:lnTo>
                      <a:pt x="9724" y="2938"/>
                    </a:lnTo>
                    <a:lnTo>
                      <a:pt x="1" y="12661"/>
                    </a:lnTo>
                    <a:lnTo>
                      <a:pt x="1" y="17608"/>
                    </a:lnTo>
                    <a:lnTo>
                      <a:pt x="249" y="17608"/>
                    </a:lnTo>
                    <a:lnTo>
                      <a:pt x="249" y="12765"/>
                    </a:lnTo>
                    <a:lnTo>
                      <a:pt x="9972" y="3042"/>
                    </a:lnTo>
                    <a:lnTo>
                      <a:pt x="997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53" name="Google Shape;353;p11"/>
          <p:cNvSpPr txBox="1">
            <a:spLocks noGrp="1"/>
          </p:cNvSpPr>
          <p:nvPr>
            <p:ph type="title" hasCustomPrompt="1"/>
          </p:nvPr>
        </p:nvSpPr>
        <p:spPr>
          <a:xfrm>
            <a:off x="822000" y="1658157"/>
            <a:ext cx="7499700" cy="125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7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354" name="Google Shape;354;p11"/>
          <p:cNvSpPr txBox="1">
            <a:spLocks noGrp="1"/>
          </p:cNvSpPr>
          <p:nvPr>
            <p:ph type="subTitle" idx="1"/>
          </p:nvPr>
        </p:nvSpPr>
        <p:spPr>
          <a:xfrm flipH="1">
            <a:off x="822300" y="2899240"/>
            <a:ext cx="7499700" cy="39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27_1"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13"/>
          <p:cNvSpPr txBox="1">
            <a:spLocks noGrp="1"/>
          </p:cNvSpPr>
          <p:nvPr>
            <p:ph type="title" hasCustomPrompt="1"/>
          </p:nvPr>
        </p:nvSpPr>
        <p:spPr>
          <a:xfrm>
            <a:off x="2100875" y="1278011"/>
            <a:ext cx="10848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58" name="Google Shape;358;p13"/>
          <p:cNvSpPr txBox="1">
            <a:spLocks noGrp="1"/>
          </p:cNvSpPr>
          <p:nvPr>
            <p:ph type="subTitle" idx="1"/>
          </p:nvPr>
        </p:nvSpPr>
        <p:spPr>
          <a:xfrm>
            <a:off x="1234025" y="1849391"/>
            <a:ext cx="28185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endParaRPr/>
          </a:p>
        </p:txBody>
      </p:sp>
      <p:sp>
        <p:nvSpPr>
          <p:cNvPr id="359" name="Google Shape;359;p13"/>
          <p:cNvSpPr txBox="1">
            <a:spLocks noGrp="1"/>
          </p:cNvSpPr>
          <p:nvPr>
            <p:ph type="subTitle" idx="2"/>
          </p:nvPr>
        </p:nvSpPr>
        <p:spPr>
          <a:xfrm>
            <a:off x="1234025" y="2249636"/>
            <a:ext cx="2818500" cy="59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0" name="Google Shape;360;p13"/>
          <p:cNvSpPr txBox="1">
            <a:spLocks noGrp="1"/>
          </p:cNvSpPr>
          <p:nvPr>
            <p:ph type="title" idx="3" hasCustomPrompt="1"/>
          </p:nvPr>
        </p:nvSpPr>
        <p:spPr>
          <a:xfrm>
            <a:off x="5958325" y="1278011"/>
            <a:ext cx="10848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61" name="Google Shape;361;p13"/>
          <p:cNvSpPr txBox="1">
            <a:spLocks noGrp="1"/>
          </p:cNvSpPr>
          <p:nvPr>
            <p:ph type="subTitle" idx="4"/>
          </p:nvPr>
        </p:nvSpPr>
        <p:spPr>
          <a:xfrm>
            <a:off x="5091475" y="1849391"/>
            <a:ext cx="28185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endParaRPr/>
          </a:p>
        </p:txBody>
      </p:sp>
      <p:sp>
        <p:nvSpPr>
          <p:cNvPr id="362" name="Google Shape;362;p13"/>
          <p:cNvSpPr txBox="1">
            <a:spLocks noGrp="1"/>
          </p:cNvSpPr>
          <p:nvPr>
            <p:ph type="subTitle" idx="5"/>
          </p:nvPr>
        </p:nvSpPr>
        <p:spPr>
          <a:xfrm>
            <a:off x="5091475" y="2249636"/>
            <a:ext cx="2818500" cy="59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3" name="Google Shape;363;p13"/>
          <p:cNvSpPr txBox="1">
            <a:spLocks noGrp="1"/>
          </p:cNvSpPr>
          <p:nvPr>
            <p:ph type="title" idx="6" hasCustomPrompt="1"/>
          </p:nvPr>
        </p:nvSpPr>
        <p:spPr>
          <a:xfrm>
            <a:off x="2100875" y="3002952"/>
            <a:ext cx="10848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64" name="Google Shape;364;p13"/>
          <p:cNvSpPr txBox="1">
            <a:spLocks noGrp="1"/>
          </p:cNvSpPr>
          <p:nvPr>
            <p:ph type="subTitle" idx="7"/>
          </p:nvPr>
        </p:nvSpPr>
        <p:spPr>
          <a:xfrm>
            <a:off x="1234025" y="3574317"/>
            <a:ext cx="28185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endParaRPr/>
          </a:p>
        </p:txBody>
      </p:sp>
      <p:sp>
        <p:nvSpPr>
          <p:cNvPr id="365" name="Google Shape;365;p13"/>
          <p:cNvSpPr txBox="1">
            <a:spLocks noGrp="1"/>
          </p:cNvSpPr>
          <p:nvPr>
            <p:ph type="subTitle" idx="8"/>
          </p:nvPr>
        </p:nvSpPr>
        <p:spPr>
          <a:xfrm>
            <a:off x="1234025" y="3974562"/>
            <a:ext cx="2818500" cy="59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6" name="Google Shape;366;p13"/>
          <p:cNvSpPr txBox="1">
            <a:spLocks noGrp="1"/>
          </p:cNvSpPr>
          <p:nvPr>
            <p:ph type="title" idx="9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redoka One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sp>
        <p:nvSpPr>
          <p:cNvPr id="367" name="Google Shape;367;p13"/>
          <p:cNvSpPr txBox="1">
            <a:spLocks noGrp="1"/>
          </p:cNvSpPr>
          <p:nvPr>
            <p:ph type="title" idx="13" hasCustomPrompt="1"/>
          </p:nvPr>
        </p:nvSpPr>
        <p:spPr>
          <a:xfrm>
            <a:off x="5958325" y="3002952"/>
            <a:ext cx="10848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68" name="Google Shape;368;p13"/>
          <p:cNvSpPr txBox="1">
            <a:spLocks noGrp="1"/>
          </p:cNvSpPr>
          <p:nvPr>
            <p:ph type="subTitle" idx="14"/>
          </p:nvPr>
        </p:nvSpPr>
        <p:spPr>
          <a:xfrm>
            <a:off x="5091475" y="3574317"/>
            <a:ext cx="28185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endParaRPr/>
          </a:p>
        </p:txBody>
      </p:sp>
      <p:sp>
        <p:nvSpPr>
          <p:cNvPr id="369" name="Google Shape;369;p13"/>
          <p:cNvSpPr txBox="1">
            <a:spLocks noGrp="1"/>
          </p:cNvSpPr>
          <p:nvPr>
            <p:ph type="subTitle" idx="15"/>
          </p:nvPr>
        </p:nvSpPr>
        <p:spPr>
          <a:xfrm>
            <a:off x="5091475" y="3974562"/>
            <a:ext cx="2818500" cy="59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370" name="Google Shape;370;p13"/>
          <p:cNvGrpSpPr/>
          <p:nvPr/>
        </p:nvGrpSpPr>
        <p:grpSpPr>
          <a:xfrm>
            <a:off x="-3389800" y="-360873"/>
            <a:ext cx="6322114" cy="7255046"/>
            <a:chOff x="-3389800" y="-360873"/>
            <a:chExt cx="6322114" cy="7255046"/>
          </a:xfrm>
        </p:grpSpPr>
        <p:sp>
          <p:nvSpPr>
            <p:cNvPr id="371" name="Google Shape;371;p13"/>
            <p:cNvSpPr/>
            <p:nvPr/>
          </p:nvSpPr>
          <p:spPr>
            <a:xfrm>
              <a:off x="-3389800" y="-360873"/>
              <a:ext cx="6322114" cy="7255046"/>
            </a:xfrm>
            <a:custGeom>
              <a:avLst/>
              <a:gdLst/>
              <a:ahLst/>
              <a:cxnLst/>
              <a:rect l="l" t="t" r="r" b="b"/>
              <a:pathLst>
                <a:path w="71832" h="82432" extrusionOk="0">
                  <a:moveTo>
                    <a:pt x="205" y="1"/>
                  </a:moveTo>
                  <a:lnTo>
                    <a:pt x="1" y="205"/>
                  </a:lnTo>
                  <a:lnTo>
                    <a:pt x="27924" y="28129"/>
                  </a:lnTo>
                  <a:lnTo>
                    <a:pt x="27924" y="38728"/>
                  </a:lnTo>
                  <a:lnTo>
                    <a:pt x="36526" y="47330"/>
                  </a:lnTo>
                  <a:lnTo>
                    <a:pt x="45629" y="56433"/>
                  </a:lnTo>
                  <a:lnTo>
                    <a:pt x="71627" y="82431"/>
                  </a:lnTo>
                  <a:lnTo>
                    <a:pt x="71831" y="82227"/>
                  </a:lnTo>
                  <a:lnTo>
                    <a:pt x="46493" y="56889"/>
                  </a:lnTo>
                  <a:lnTo>
                    <a:pt x="46493" y="47935"/>
                  </a:lnTo>
                  <a:lnTo>
                    <a:pt x="53711" y="40954"/>
                  </a:lnTo>
                  <a:lnTo>
                    <a:pt x="51481" y="38724"/>
                  </a:lnTo>
                  <a:lnTo>
                    <a:pt x="37095" y="38724"/>
                  </a:lnTo>
                  <a:lnTo>
                    <a:pt x="32496" y="34125"/>
                  </a:lnTo>
                  <a:lnTo>
                    <a:pt x="32496" y="32288"/>
                  </a:lnTo>
                  <a:lnTo>
                    <a:pt x="27924" y="27712"/>
                  </a:lnTo>
                  <a:lnTo>
                    <a:pt x="27924" y="27720"/>
                  </a:lnTo>
                  <a:lnTo>
                    <a:pt x="20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2" name="Google Shape;372;p13"/>
            <p:cNvGrpSpPr/>
            <p:nvPr/>
          </p:nvGrpSpPr>
          <p:grpSpPr>
            <a:xfrm>
              <a:off x="-1419600" y="387590"/>
              <a:ext cx="2381713" cy="3328977"/>
              <a:chOff x="7655072" y="-407632"/>
              <a:chExt cx="2008529" cy="2807368"/>
            </a:xfrm>
          </p:grpSpPr>
          <p:sp>
            <p:nvSpPr>
              <p:cNvPr id="373" name="Google Shape;373;p13"/>
              <p:cNvSpPr/>
              <p:nvPr/>
            </p:nvSpPr>
            <p:spPr>
              <a:xfrm>
                <a:off x="7685059" y="-336851"/>
                <a:ext cx="1930325" cy="2689498"/>
              </a:xfrm>
              <a:custGeom>
                <a:avLst/>
                <a:gdLst/>
                <a:ahLst/>
                <a:cxnLst/>
                <a:rect l="l" t="t" r="r" b="b"/>
                <a:pathLst>
                  <a:path w="32508" h="45293" extrusionOk="0">
                    <a:moveTo>
                      <a:pt x="0" y="1"/>
                    </a:moveTo>
                    <a:lnTo>
                      <a:pt x="0" y="8351"/>
                    </a:lnTo>
                    <a:lnTo>
                      <a:pt x="15447" y="8351"/>
                    </a:lnTo>
                    <a:lnTo>
                      <a:pt x="24998" y="17901"/>
                    </a:lnTo>
                    <a:lnTo>
                      <a:pt x="24998" y="38040"/>
                    </a:lnTo>
                    <a:lnTo>
                      <a:pt x="32251" y="45293"/>
                    </a:lnTo>
                    <a:lnTo>
                      <a:pt x="32507" y="45037"/>
                    </a:lnTo>
                    <a:lnTo>
                      <a:pt x="25358" y="37888"/>
                    </a:lnTo>
                    <a:lnTo>
                      <a:pt x="25358" y="17749"/>
                    </a:lnTo>
                    <a:lnTo>
                      <a:pt x="15651" y="8043"/>
                    </a:lnTo>
                    <a:lnTo>
                      <a:pt x="15595" y="7986"/>
                    </a:lnTo>
                    <a:lnTo>
                      <a:pt x="365" y="7986"/>
                    </a:lnTo>
                    <a:lnTo>
                      <a:pt x="36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" name="Google Shape;374;p13"/>
              <p:cNvSpPr/>
              <p:nvPr/>
            </p:nvSpPr>
            <p:spPr>
              <a:xfrm>
                <a:off x="8734422" y="271200"/>
                <a:ext cx="332350" cy="332528"/>
              </a:xfrm>
              <a:custGeom>
                <a:avLst/>
                <a:gdLst/>
                <a:ahLst/>
                <a:cxnLst/>
                <a:rect l="l" t="t" r="r" b="b"/>
                <a:pathLst>
                  <a:path w="5597" h="5600" extrusionOk="0">
                    <a:moveTo>
                      <a:pt x="1" y="0"/>
                    </a:moveTo>
                    <a:lnTo>
                      <a:pt x="1" y="1597"/>
                    </a:lnTo>
                    <a:lnTo>
                      <a:pt x="2002" y="3599"/>
                    </a:lnTo>
                    <a:lnTo>
                      <a:pt x="4004" y="5600"/>
                    </a:lnTo>
                    <a:lnTo>
                      <a:pt x="5597" y="5600"/>
                    </a:lnTo>
                    <a:lnTo>
                      <a:pt x="2799" y="2802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" name="Google Shape;375;p13"/>
              <p:cNvSpPr/>
              <p:nvPr/>
            </p:nvSpPr>
            <p:spPr>
              <a:xfrm>
                <a:off x="7655072" y="-407632"/>
                <a:ext cx="81588" cy="81529"/>
              </a:xfrm>
              <a:custGeom>
                <a:avLst/>
                <a:gdLst/>
                <a:ahLst/>
                <a:cxnLst/>
                <a:rect l="l" t="t" r="r" b="b"/>
                <a:pathLst>
                  <a:path w="1374" h="1373" extrusionOk="0">
                    <a:moveTo>
                      <a:pt x="689" y="364"/>
                    </a:moveTo>
                    <a:cubicBezTo>
                      <a:pt x="866" y="364"/>
                      <a:pt x="1010" y="508"/>
                      <a:pt x="1014" y="684"/>
                    </a:cubicBezTo>
                    <a:cubicBezTo>
                      <a:pt x="1014" y="865"/>
                      <a:pt x="866" y="1009"/>
                      <a:pt x="689" y="1009"/>
                    </a:cubicBezTo>
                    <a:cubicBezTo>
                      <a:pt x="509" y="1009"/>
                      <a:pt x="365" y="865"/>
                      <a:pt x="365" y="684"/>
                    </a:cubicBezTo>
                    <a:cubicBezTo>
                      <a:pt x="365" y="508"/>
                      <a:pt x="509" y="364"/>
                      <a:pt x="689" y="364"/>
                    </a:cubicBezTo>
                    <a:close/>
                    <a:moveTo>
                      <a:pt x="689" y="0"/>
                    </a:moveTo>
                    <a:cubicBezTo>
                      <a:pt x="309" y="0"/>
                      <a:pt x="1" y="308"/>
                      <a:pt x="1" y="684"/>
                    </a:cubicBezTo>
                    <a:cubicBezTo>
                      <a:pt x="1" y="1065"/>
                      <a:pt x="309" y="1373"/>
                      <a:pt x="689" y="1373"/>
                    </a:cubicBezTo>
                    <a:cubicBezTo>
                      <a:pt x="1066" y="1373"/>
                      <a:pt x="1374" y="1065"/>
                      <a:pt x="1374" y="684"/>
                    </a:cubicBezTo>
                    <a:cubicBezTo>
                      <a:pt x="1374" y="308"/>
                      <a:pt x="1066" y="0"/>
                      <a:pt x="68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" name="Google Shape;376;p13"/>
              <p:cNvSpPr/>
              <p:nvPr/>
            </p:nvSpPr>
            <p:spPr>
              <a:xfrm>
                <a:off x="9568236" y="2317969"/>
                <a:ext cx="95364" cy="81766"/>
              </a:xfrm>
              <a:custGeom>
                <a:avLst/>
                <a:gdLst/>
                <a:ahLst/>
                <a:cxnLst/>
                <a:rect l="l" t="t" r="r" b="b"/>
                <a:pathLst>
                  <a:path w="1606" h="1377" extrusionOk="0">
                    <a:moveTo>
                      <a:pt x="917" y="364"/>
                    </a:moveTo>
                    <a:cubicBezTo>
                      <a:pt x="1097" y="364"/>
                      <a:pt x="1242" y="512"/>
                      <a:pt x="1242" y="688"/>
                    </a:cubicBezTo>
                    <a:cubicBezTo>
                      <a:pt x="1242" y="883"/>
                      <a:pt x="1082" y="1012"/>
                      <a:pt x="916" y="1012"/>
                    </a:cubicBezTo>
                    <a:cubicBezTo>
                      <a:pt x="837" y="1012"/>
                      <a:pt x="755" y="982"/>
                      <a:pt x="689" y="916"/>
                    </a:cubicBezTo>
                    <a:cubicBezTo>
                      <a:pt x="485" y="712"/>
                      <a:pt x="629" y="364"/>
                      <a:pt x="917" y="364"/>
                    </a:cubicBezTo>
                    <a:close/>
                    <a:moveTo>
                      <a:pt x="915" y="1"/>
                    </a:moveTo>
                    <a:cubicBezTo>
                      <a:pt x="746" y="1"/>
                      <a:pt x="573" y="63"/>
                      <a:pt x="433" y="203"/>
                    </a:cubicBezTo>
                    <a:cubicBezTo>
                      <a:pt x="1" y="636"/>
                      <a:pt x="309" y="1376"/>
                      <a:pt x="917" y="1376"/>
                    </a:cubicBezTo>
                    <a:cubicBezTo>
                      <a:pt x="1298" y="1372"/>
                      <a:pt x="1606" y="1068"/>
                      <a:pt x="1606" y="688"/>
                    </a:cubicBezTo>
                    <a:cubicBezTo>
                      <a:pt x="1606" y="274"/>
                      <a:pt x="1267" y="1"/>
                      <a:pt x="9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" name="Google Shape;377;p13"/>
              <p:cNvSpPr/>
              <p:nvPr/>
            </p:nvSpPr>
            <p:spPr>
              <a:xfrm>
                <a:off x="7692897" y="-144282"/>
                <a:ext cx="497783" cy="292387"/>
              </a:xfrm>
              <a:custGeom>
                <a:avLst/>
                <a:gdLst/>
                <a:ahLst/>
                <a:cxnLst/>
                <a:rect l="l" t="t" r="r" b="b"/>
                <a:pathLst>
                  <a:path w="8383" h="4924" extrusionOk="0">
                    <a:moveTo>
                      <a:pt x="100" y="0"/>
                    </a:moveTo>
                    <a:lnTo>
                      <a:pt x="0" y="104"/>
                    </a:lnTo>
                    <a:lnTo>
                      <a:pt x="2498" y="2598"/>
                    </a:lnTo>
                    <a:lnTo>
                      <a:pt x="5957" y="2598"/>
                    </a:lnTo>
                    <a:lnTo>
                      <a:pt x="8282" y="4924"/>
                    </a:lnTo>
                    <a:lnTo>
                      <a:pt x="8382" y="4820"/>
                    </a:lnTo>
                    <a:lnTo>
                      <a:pt x="6017" y="2454"/>
                    </a:lnTo>
                    <a:lnTo>
                      <a:pt x="2558" y="2454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78" name="Google Shape;378;p13"/>
            <p:cNvGrpSpPr/>
            <p:nvPr/>
          </p:nvGrpSpPr>
          <p:grpSpPr>
            <a:xfrm>
              <a:off x="-201897" y="42827"/>
              <a:ext cx="1029648" cy="1806572"/>
              <a:chOff x="455034" y="-121633"/>
              <a:chExt cx="629947" cy="1105275"/>
            </a:xfrm>
          </p:grpSpPr>
          <p:sp>
            <p:nvSpPr>
              <p:cNvPr id="379" name="Google Shape;379;p13"/>
              <p:cNvSpPr/>
              <p:nvPr/>
            </p:nvSpPr>
            <p:spPr>
              <a:xfrm>
                <a:off x="1007193" y="917077"/>
                <a:ext cx="77788" cy="66565"/>
              </a:xfrm>
              <a:custGeom>
                <a:avLst/>
                <a:gdLst/>
                <a:ahLst/>
                <a:cxnLst/>
                <a:rect l="l" t="t" r="r" b="b"/>
                <a:pathLst>
                  <a:path w="1310" h="1121" extrusionOk="0">
                    <a:moveTo>
                      <a:pt x="563" y="294"/>
                    </a:moveTo>
                    <a:cubicBezTo>
                      <a:pt x="628" y="294"/>
                      <a:pt x="695" y="318"/>
                      <a:pt x="749" y="372"/>
                    </a:cubicBezTo>
                    <a:cubicBezTo>
                      <a:pt x="913" y="536"/>
                      <a:pt x="797" y="821"/>
                      <a:pt x="561" y="821"/>
                    </a:cubicBezTo>
                    <a:cubicBezTo>
                      <a:pt x="417" y="821"/>
                      <a:pt x="297" y="704"/>
                      <a:pt x="297" y="560"/>
                    </a:cubicBezTo>
                    <a:cubicBezTo>
                      <a:pt x="297" y="400"/>
                      <a:pt x="427" y="294"/>
                      <a:pt x="563" y="294"/>
                    </a:cubicBezTo>
                    <a:close/>
                    <a:moveTo>
                      <a:pt x="561" y="0"/>
                    </a:moveTo>
                    <a:cubicBezTo>
                      <a:pt x="252" y="0"/>
                      <a:pt x="0" y="248"/>
                      <a:pt x="0" y="560"/>
                    </a:cubicBezTo>
                    <a:cubicBezTo>
                      <a:pt x="0" y="897"/>
                      <a:pt x="278" y="1121"/>
                      <a:pt x="566" y="1121"/>
                    </a:cubicBezTo>
                    <a:cubicBezTo>
                      <a:pt x="704" y="1121"/>
                      <a:pt x="843" y="1070"/>
                      <a:pt x="957" y="957"/>
                    </a:cubicBezTo>
                    <a:cubicBezTo>
                      <a:pt x="1309" y="600"/>
                      <a:pt x="1061" y="0"/>
                      <a:pt x="5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380;p13"/>
              <p:cNvSpPr/>
              <p:nvPr/>
            </p:nvSpPr>
            <p:spPr>
              <a:xfrm>
                <a:off x="455034" y="-121633"/>
                <a:ext cx="592137" cy="1045622"/>
              </a:xfrm>
              <a:custGeom>
                <a:avLst/>
                <a:gdLst/>
                <a:ahLst/>
                <a:cxnLst/>
                <a:rect l="l" t="t" r="r" b="b"/>
                <a:pathLst>
                  <a:path w="9972" h="17609" extrusionOk="0">
                    <a:moveTo>
                      <a:pt x="1" y="0"/>
                    </a:moveTo>
                    <a:lnTo>
                      <a:pt x="1" y="4948"/>
                    </a:lnTo>
                    <a:lnTo>
                      <a:pt x="9720" y="14670"/>
                    </a:lnTo>
                    <a:lnTo>
                      <a:pt x="9720" y="17608"/>
                    </a:lnTo>
                    <a:lnTo>
                      <a:pt x="9972" y="17608"/>
                    </a:lnTo>
                    <a:lnTo>
                      <a:pt x="9972" y="14566"/>
                    </a:lnTo>
                    <a:lnTo>
                      <a:pt x="249" y="4843"/>
                    </a:lnTo>
                    <a:lnTo>
                      <a:pt x="24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1" name="Google Shape;381;p13"/>
            <p:cNvGrpSpPr/>
            <p:nvPr/>
          </p:nvGrpSpPr>
          <p:grpSpPr>
            <a:xfrm>
              <a:off x="889287" y="4589548"/>
              <a:ext cx="471865" cy="38050"/>
              <a:chOff x="6298452" y="2390050"/>
              <a:chExt cx="140725" cy="11350"/>
            </a:xfrm>
          </p:grpSpPr>
          <p:sp>
            <p:nvSpPr>
              <p:cNvPr id="382" name="Google Shape;382;p13"/>
              <p:cNvSpPr/>
              <p:nvPr/>
            </p:nvSpPr>
            <p:spPr>
              <a:xfrm>
                <a:off x="6298452" y="2390050"/>
                <a:ext cx="70375" cy="11350"/>
              </a:xfrm>
              <a:custGeom>
                <a:avLst/>
                <a:gdLst/>
                <a:ahLst/>
                <a:cxnLst/>
                <a:rect l="l" t="t" r="r" b="b"/>
                <a:pathLst>
                  <a:path w="2815" h="454" extrusionOk="0">
                    <a:moveTo>
                      <a:pt x="1" y="1"/>
                    </a:moveTo>
                    <a:lnTo>
                      <a:pt x="1" y="453"/>
                    </a:lnTo>
                    <a:lnTo>
                      <a:pt x="2815" y="453"/>
                    </a:lnTo>
                    <a:lnTo>
                      <a:pt x="281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" name="Google Shape;383;p13"/>
              <p:cNvSpPr/>
              <p:nvPr/>
            </p:nvSpPr>
            <p:spPr>
              <a:xfrm>
                <a:off x="6382427" y="2390050"/>
                <a:ext cx="35150" cy="11350"/>
              </a:xfrm>
              <a:custGeom>
                <a:avLst/>
                <a:gdLst/>
                <a:ahLst/>
                <a:cxnLst/>
                <a:rect l="l" t="t" r="r" b="b"/>
                <a:pathLst>
                  <a:path w="1406" h="454" extrusionOk="0">
                    <a:moveTo>
                      <a:pt x="0" y="1"/>
                    </a:moveTo>
                    <a:lnTo>
                      <a:pt x="0" y="453"/>
                    </a:lnTo>
                    <a:lnTo>
                      <a:pt x="1405" y="453"/>
                    </a:lnTo>
                    <a:lnTo>
                      <a:pt x="140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" name="Google Shape;384;p13"/>
              <p:cNvSpPr/>
              <p:nvPr/>
            </p:nvSpPr>
            <p:spPr>
              <a:xfrm>
                <a:off x="6427952" y="2390050"/>
                <a:ext cx="11225" cy="11350"/>
              </a:xfrm>
              <a:custGeom>
                <a:avLst/>
                <a:gdLst/>
                <a:ahLst/>
                <a:cxnLst/>
                <a:rect l="l" t="t" r="r" b="b"/>
                <a:pathLst>
                  <a:path w="449" h="454" extrusionOk="0">
                    <a:moveTo>
                      <a:pt x="1" y="1"/>
                    </a:moveTo>
                    <a:lnTo>
                      <a:pt x="1" y="453"/>
                    </a:lnTo>
                    <a:lnTo>
                      <a:pt x="449" y="453"/>
                    </a:lnTo>
                    <a:lnTo>
                      <a:pt x="44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85" name="Google Shape;385;p13"/>
          <p:cNvGrpSpPr/>
          <p:nvPr/>
        </p:nvGrpSpPr>
        <p:grpSpPr>
          <a:xfrm>
            <a:off x="6133478" y="-1088649"/>
            <a:ext cx="7166740" cy="6435526"/>
            <a:chOff x="6133478" y="-1088649"/>
            <a:chExt cx="7166740" cy="6435526"/>
          </a:xfrm>
        </p:grpSpPr>
        <p:sp>
          <p:nvSpPr>
            <p:cNvPr id="386" name="Google Shape;386;p13"/>
            <p:cNvSpPr/>
            <p:nvPr/>
          </p:nvSpPr>
          <p:spPr>
            <a:xfrm>
              <a:off x="6133478" y="-1088649"/>
              <a:ext cx="7166740" cy="6435526"/>
            </a:xfrm>
            <a:custGeom>
              <a:avLst/>
              <a:gdLst/>
              <a:ahLst/>
              <a:cxnLst/>
              <a:rect l="l" t="t" r="r" b="b"/>
              <a:pathLst>
                <a:path w="71519" h="64222" extrusionOk="0">
                  <a:moveTo>
                    <a:pt x="160" y="0"/>
                  </a:moveTo>
                  <a:lnTo>
                    <a:pt x="0" y="160"/>
                  </a:lnTo>
                  <a:lnTo>
                    <a:pt x="26919" y="27079"/>
                  </a:lnTo>
                  <a:lnTo>
                    <a:pt x="26919" y="27956"/>
                  </a:lnTo>
                  <a:lnTo>
                    <a:pt x="30762" y="31798"/>
                  </a:lnTo>
                  <a:lnTo>
                    <a:pt x="32743" y="31798"/>
                  </a:lnTo>
                  <a:lnTo>
                    <a:pt x="38031" y="37086"/>
                  </a:lnTo>
                  <a:lnTo>
                    <a:pt x="44224" y="37086"/>
                  </a:lnTo>
                  <a:lnTo>
                    <a:pt x="71359" y="64221"/>
                  </a:lnTo>
                  <a:lnTo>
                    <a:pt x="71519" y="64061"/>
                  </a:lnTo>
                  <a:lnTo>
                    <a:pt x="42046" y="34588"/>
                  </a:lnTo>
                  <a:lnTo>
                    <a:pt x="42046" y="33035"/>
                  </a:lnTo>
                  <a:lnTo>
                    <a:pt x="38359" y="29353"/>
                  </a:lnTo>
                  <a:lnTo>
                    <a:pt x="35465" y="29353"/>
                  </a:lnTo>
                  <a:lnTo>
                    <a:pt x="28949" y="22836"/>
                  </a:lnTo>
                  <a:lnTo>
                    <a:pt x="22993" y="22836"/>
                  </a:lnTo>
                  <a:lnTo>
                    <a:pt x="16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87" name="Google Shape;387;p13"/>
            <p:cNvGrpSpPr/>
            <p:nvPr/>
          </p:nvGrpSpPr>
          <p:grpSpPr>
            <a:xfrm>
              <a:off x="8193009" y="539516"/>
              <a:ext cx="618213" cy="306426"/>
              <a:chOff x="5989375" y="1843575"/>
              <a:chExt cx="136525" cy="67675"/>
            </a:xfrm>
          </p:grpSpPr>
          <p:sp>
            <p:nvSpPr>
              <p:cNvPr id="388" name="Google Shape;388;p13"/>
              <p:cNvSpPr/>
              <p:nvPr/>
            </p:nvSpPr>
            <p:spPr>
              <a:xfrm>
                <a:off x="6047225" y="1843575"/>
                <a:ext cx="20525" cy="20550"/>
              </a:xfrm>
              <a:custGeom>
                <a:avLst/>
                <a:gdLst/>
                <a:ahLst/>
                <a:cxnLst/>
                <a:rect l="l" t="t" r="r" b="b"/>
                <a:pathLst>
                  <a:path w="821" h="822" extrusionOk="0">
                    <a:moveTo>
                      <a:pt x="709" y="0"/>
                    </a:moveTo>
                    <a:lnTo>
                      <a:pt x="0" y="709"/>
                    </a:lnTo>
                    <a:lnTo>
                      <a:pt x="112" y="821"/>
                    </a:lnTo>
                    <a:lnTo>
                      <a:pt x="821" y="113"/>
                    </a:lnTo>
                    <a:lnTo>
                      <a:pt x="70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" name="Google Shape;389;p13"/>
              <p:cNvSpPr/>
              <p:nvPr/>
            </p:nvSpPr>
            <p:spPr>
              <a:xfrm>
                <a:off x="6047225" y="1843575"/>
                <a:ext cx="20525" cy="20550"/>
              </a:xfrm>
              <a:custGeom>
                <a:avLst/>
                <a:gdLst/>
                <a:ahLst/>
                <a:cxnLst/>
                <a:rect l="l" t="t" r="r" b="b"/>
                <a:pathLst>
                  <a:path w="821" h="822" extrusionOk="0">
                    <a:moveTo>
                      <a:pt x="112" y="0"/>
                    </a:moveTo>
                    <a:lnTo>
                      <a:pt x="0" y="113"/>
                    </a:lnTo>
                    <a:lnTo>
                      <a:pt x="709" y="821"/>
                    </a:lnTo>
                    <a:lnTo>
                      <a:pt x="821" y="709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" name="Google Shape;390;p13"/>
              <p:cNvSpPr/>
              <p:nvPr/>
            </p:nvSpPr>
            <p:spPr>
              <a:xfrm>
                <a:off x="5989475" y="1843675"/>
                <a:ext cx="20650" cy="20550"/>
              </a:xfrm>
              <a:custGeom>
                <a:avLst/>
                <a:gdLst/>
                <a:ahLst/>
                <a:cxnLst/>
                <a:rect l="l" t="t" r="r" b="b"/>
                <a:pathLst>
                  <a:path w="826" h="822" extrusionOk="0">
                    <a:moveTo>
                      <a:pt x="713" y="0"/>
                    </a:moveTo>
                    <a:lnTo>
                      <a:pt x="1" y="709"/>
                    </a:lnTo>
                    <a:lnTo>
                      <a:pt x="113" y="821"/>
                    </a:lnTo>
                    <a:lnTo>
                      <a:pt x="825" y="113"/>
                    </a:lnTo>
                    <a:lnTo>
                      <a:pt x="71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" name="Google Shape;391;p13"/>
              <p:cNvSpPr/>
              <p:nvPr/>
            </p:nvSpPr>
            <p:spPr>
              <a:xfrm>
                <a:off x="5989375" y="1843575"/>
                <a:ext cx="20650" cy="20550"/>
              </a:xfrm>
              <a:custGeom>
                <a:avLst/>
                <a:gdLst/>
                <a:ahLst/>
                <a:cxnLst/>
                <a:rect l="l" t="t" r="r" b="b"/>
                <a:pathLst>
                  <a:path w="826" h="822" extrusionOk="0">
                    <a:moveTo>
                      <a:pt x="117" y="0"/>
                    </a:moveTo>
                    <a:lnTo>
                      <a:pt x="1" y="113"/>
                    </a:lnTo>
                    <a:lnTo>
                      <a:pt x="713" y="821"/>
                    </a:lnTo>
                    <a:lnTo>
                      <a:pt x="825" y="709"/>
                    </a:lnTo>
                    <a:lnTo>
                      <a:pt x="11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" name="Google Shape;392;p13"/>
              <p:cNvSpPr/>
              <p:nvPr/>
            </p:nvSpPr>
            <p:spPr>
              <a:xfrm>
                <a:off x="6105350" y="1890600"/>
                <a:ext cx="20550" cy="20650"/>
              </a:xfrm>
              <a:custGeom>
                <a:avLst/>
                <a:gdLst/>
                <a:ahLst/>
                <a:cxnLst/>
                <a:rect l="l" t="t" r="r" b="b"/>
                <a:pathLst>
                  <a:path w="822" h="826" extrusionOk="0">
                    <a:moveTo>
                      <a:pt x="709" y="1"/>
                    </a:moveTo>
                    <a:lnTo>
                      <a:pt x="1" y="713"/>
                    </a:lnTo>
                    <a:lnTo>
                      <a:pt x="113" y="825"/>
                    </a:lnTo>
                    <a:lnTo>
                      <a:pt x="821" y="113"/>
                    </a:lnTo>
                    <a:lnTo>
                      <a:pt x="70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" name="Google Shape;393;p13"/>
              <p:cNvSpPr/>
              <p:nvPr/>
            </p:nvSpPr>
            <p:spPr>
              <a:xfrm>
                <a:off x="6105350" y="1890600"/>
                <a:ext cx="20550" cy="20650"/>
              </a:xfrm>
              <a:custGeom>
                <a:avLst/>
                <a:gdLst/>
                <a:ahLst/>
                <a:cxnLst/>
                <a:rect l="l" t="t" r="r" b="b"/>
                <a:pathLst>
                  <a:path w="822" h="826" extrusionOk="0">
                    <a:moveTo>
                      <a:pt x="113" y="1"/>
                    </a:moveTo>
                    <a:lnTo>
                      <a:pt x="1" y="113"/>
                    </a:lnTo>
                    <a:lnTo>
                      <a:pt x="709" y="825"/>
                    </a:lnTo>
                    <a:lnTo>
                      <a:pt x="821" y="709"/>
                    </a:lnTo>
                    <a:lnTo>
                      <a:pt x="11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" name="Google Shape;394;p13"/>
              <p:cNvSpPr/>
              <p:nvPr/>
            </p:nvSpPr>
            <p:spPr>
              <a:xfrm>
                <a:off x="6047525" y="1890600"/>
                <a:ext cx="20625" cy="20650"/>
              </a:xfrm>
              <a:custGeom>
                <a:avLst/>
                <a:gdLst/>
                <a:ahLst/>
                <a:cxnLst/>
                <a:rect l="l" t="t" r="r" b="b"/>
                <a:pathLst>
                  <a:path w="825" h="826" extrusionOk="0">
                    <a:moveTo>
                      <a:pt x="713" y="1"/>
                    </a:moveTo>
                    <a:lnTo>
                      <a:pt x="0" y="709"/>
                    </a:lnTo>
                    <a:lnTo>
                      <a:pt x="116" y="825"/>
                    </a:lnTo>
                    <a:lnTo>
                      <a:pt x="825" y="113"/>
                    </a:lnTo>
                    <a:lnTo>
                      <a:pt x="71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" name="Google Shape;395;p13"/>
              <p:cNvSpPr/>
              <p:nvPr/>
            </p:nvSpPr>
            <p:spPr>
              <a:xfrm>
                <a:off x="6047525" y="1890600"/>
                <a:ext cx="20625" cy="20650"/>
              </a:xfrm>
              <a:custGeom>
                <a:avLst/>
                <a:gdLst/>
                <a:ahLst/>
                <a:cxnLst/>
                <a:rect l="l" t="t" r="r" b="b"/>
                <a:pathLst>
                  <a:path w="825" h="826" extrusionOk="0">
                    <a:moveTo>
                      <a:pt x="112" y="1"/>
                    </a:moveTo>
                    <a:lnTo>
                      <a:pt x="0" y="113"/>
                    </a:lnTo>
                    <a:lnTo>
                      <a:pt x="713" y="825"/>
                    </a:lnTo>
                    <a:lnTo>
                      <a:pt x="825" y="709"/>
                    </a:lnTo>
                    <a:lnTo>
                      <a:pt x="11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6" name="Google Shape;396;p13"/>
            <p:cNvGrpSpPr/>
            <p:nvPr/>
          </p:nvGrpSpPr>
          <p:grpSpPr>
            <a:xfrm>
              <a:off x="8389396" y="1055350"/>
              <a:ext cx="1228886" cy="2188720"/>
              <a:chOff x="8389396" y="1055350"/>
              <a:chExt cx="1228886" cy="2188720"/>
            </a:xfrm>
          </p:grpSpPr>
          <p:sp>
            <p:nvSpPr>
              <p:cNvPr id="397" name="Google Shape;397;p13"/>
              <p:cNvSpPr/>
              <p:nvPr/>
            </p:nvSpPr>
            <p:spPr>
              <a:xfrm>
                <a:off x="8421616" y="1130946"/>
                <a:ext cx="1196665" cy="2113124"/>
              </a:xfrm>
              <a:custGeom>
                <a:avLst/>
                <a:gdLst/>
                <a:ahLst/>
                <a:cxnLst/>
                <a:rect l="l" t="t" r="r" b="b"/>
                <a:pathLst>
                  <a:path w="9972" h="17609" extrusionOk="0">
                    <a:moveTo>
                      <a:pt x="1" y="0"/>
                    </a:moveTo>
                    <a:lnTo>
                      <a:pt x="1" y="4948"/>
                    </a:lnTo>
                    <a:lnTo>
                      <a:pt x="9720" y="14670"/>
                    </a:lnTo>
                    <a:lnTo>
                      <a:pt x="9720" y="17608"/>
                    </a:lnTo>
                    <a:lnTo>
                      <a:pt x="9972" y="17608"/>
                    </a:lnTo>
                    <a:lnTo>
                      <a:pt x="9972" y="14566"/>
                    </a:lnTo>
                    <a:lnTo>
                      <a:pt x="249" y="4843"/>
                    </a:lnTo>
                    <a:lnTo>
                      <a:pt x="24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" name="Google Shape;398;p13"/>
              <p:cNvSpPr/>
              <p:nvPr/>
            </p:nvSpPr>
            <p:spPr>
              <a:xfrm>
                <a:off x="8389396" y="1055350"/>
                <a:ext cx="95651" cy="95575"/>
              </a:xfrm>
              <a:custGeom>
                <a:avLst/>
                <a:gdLst/>
                <a:ahLst/>
                <a:cxnLst/>
                <a:rect l="l" t="t" r="r" b="b"/>
                <a:pathLst>
                  <a:path w="1374" h="1373" extrusionOk="0">
                    <a:moveTo>
                      <a:pt x="689" y="364"/>
                    </a:moveTo>
                    <a:cubicBezTo>
                      <a:pt x="866" y="364"/>
                      <a:pt x="1010" y="508"/>
                      <a:pt x="1014" y="684"/>
                    </a:cubicBezTo>
                    <a:cubicBezTo>
                      <a:pt x="1014" y="865"/>
                      <a:pt x="866" y="1009"/>
                      <a:pt x="689" y="1009"/>
                    </a:cubicBezTo>
                    <a:cubicBezTo>
                      <a:pt x="509" y="1009"/>
                      <a:pt x="365" y="865"/>
                      <a:pt x="365" y="684"/>
                    </a:cubicBezTo>
                    <a:cubicBezTo>
                      <a:pt x="365" y="508"/>
                      <a:pt x="509" y="364"/>
                      <a:pt x="689" y="364"/>
                    </a:cubicBezTo>
                    <a:close/>
                    <a:moveTo>
                      <a:pt x="689" y="0"/>
                    </a:moveTo>
                    <a:cubicBezTo>
                      <a:pt x="309" y="0"/>
                      <a:pt x="1" y="308"/>
                      <a:pt x="1" y="684"/>
                    </a:cubicBezTo>
                    <a:cubicBezTo>
                      <a:pt x="1" y="1065"/>
                      <a:pt x="309" y="1373"/>
                      <a:pt x="689" y="1373"/>
                    </a:cubicBezTo>
                    <a:cubicBezTo>
                      <a:pt x="1066" y="1373"/>
                      <a:pt x="1374" y="1065"/>
                      <a:pt x="1374" y="684"/>
                    </a:cubicBezTo>
                    <a:cubicBezTo>
                      <a:pt x="1374" y="308"/>
                      <a:pt x="1066" y="0"/>
                      <a:pt x="68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18_1_1"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14"/>
          <p:cNvSpPr txBox="1">
            <a:spLocks noGrp="1"/>
          </p:cNvSpPr>
          <p:nvPr>
            <p:ph type="title"/>
          </p:nvPr>
        </p:nvSpPr>
        <p:spPr>
          <a:xfrm>
            <a:off x="4587168" y="3394725"/>
            <a:ext cx="3621000" cy="40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None/>
              <a:defRPr sz="2200"/>
            </a:lvl1pPr>
            <a:lvl2pPr lvl="1" algn="l" rtl="0">
              <a:spcBef>
                <a:spcPts val="0"/>
              </a:spcBef>
              <a:spcAft>
                <a:spcPts val="0"/>
              </a:spcAft>
              <a:buNone/>
              <a:defRPr sz="2200"/>
            </a:lvl2pPr>
            <a:lvl3pPr lvl="2" algn="l" rtl="0">
              <a:spcBef>
                <a:spcPts val="0"/>
              </a:spcBef>
              <a:spcAft>
                <a:spcPts val="0"/>
              </a:spcAft>
              <a:buNone/>
              <a:defRPr sz="2200"/>
            </a:lvl3pPr>
            <a:lvl4pPr lvl="3" algn="l" rtl="0">
              <a:spcBef>
                <a:spcPts val="0"/>
              </a:spcBef>
              <a:spcAft>
                <a:spcPts val="0"/>
              </a:spcAft>
              <a:buNone/>
              <a:defRPr sz="2200"/>
            </a:lvl4pPr>
            <a:lvl5pPr lvl="4" algn="l" rtl="0">
              <a:spcBef>
                <a:spcPts val="0"/>
              </a:spcBef>
              <a:spcAft>
                <a:spcPts val="0"/>
              </a:spcAft>
              <a:buNone/>
              <a:defRPr sz="2200"/>
            </a:lvl5pPr>
            <a:lvl6pPr lvl="5" algn="l" rtl="0">
              <a:spcBef>
                <a:spcPts val="0"/>
              </a:spcBef>
              <a:spcAft>
                <a:spcPts val="0"/>
              </a:spcAft>
              <a:buNone/>
              <a:defRPr sz="2200"/>
            </a:lvl6pPr>
            <a:lvl7pPr lvl="6" algn="l" rtl="0">
              <a:spcBef>
                <a:spcPts val="0"/>
              </a:spcBef>
              <a:spcAft>
                <a:spcPts val="0"/>
              </a:spcAft>
              <a:buNone/>
              <a:defRPr sz="2200"/>
            </a:lvl7pPr>
            <a:lvl8pPr lvl="7" algn="l" rtl="0">
              <a:spcBef>
                <a:spcPts val="0"/>
              </a:spcBef>
              <a:spcAft>
                <a:spcPts val="0"/>
              </a:spcAft>
              <a:buNone/>
              <a:defRPr sz="2200"/>
            </a:lvl8pPr>
            <a:lvl9pPr lvl="8" algn="l" rtl="0">
              <a:spcBef>
                <a:spcPts val="0"/>
              </a:spcBef>
              <a:spcAft>
                <a:spcPts val="0"/>
              </a:spcAft>
              <a:buNone/>
              <a:defRPr sz="2200"/>
            </a:lvl9pPr>
          </a:lstStyle>
          <a:p>
            <a:endParaRPr/>
          </a:p>
        </p:txBody>
      </p:sp>
      <p:sp>
        <p:nvSpPr>
          <p:cNvPr id="401" name="Google Shape;401;p14"/>
          <p:cNvSpPr txBox="1">
            <a:spLocks noGrp="1"/>
          </p:cNvSpPr>
          <p:nvPr>
            <p:ph type="subTitle" idx="1"/>
          </p:nvPr>
        </p:nvSpPr>
        <p:spPr>
          <a:xfrm>
            <a:off x="4587168" y="1310750"/>
            <a:ext cx="3621000" cy="193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sp>
        <p:nvSpPr>
          <p:cNvPr id="402" name="Google Shape;402;p14"/>
          <p:cNvSpPr/>
          <p:nvPr/>
        </p:nvSpPr>
        <p:spPr>
          <a:xfrm rot="10800000" flipH="1">
            <a:off x="-2805872" y="-3374010"/>
            <a:ext cx="6654696" cy="7636707"/>
          </a:xfrm>
          <a:custGeom>
            <a:avLst/>
            <a:gdLst/>
            <a:ahLst/>
            <a:cxnLst/>
            <a:rect l="l" t="t" r="r" b="b"/>
            <a:pathLst>
              <a:path w="71832" h="82432" extrusionOk="0">
                <a:moveTo>
                  <a:pt x="205" y="1"/>
                </a:moveTo>
                <a:lnTo>
                  <a:pt x="1" y="205"/>
                </a:lnTo>
                <a:lnTo>
                  <a:pt x="27924" y="28129"/>
                </a:lnTo>
                <a:lnTo>
                  <a:pt x="27924" y="38728"/>
                </a:lnTo>
                <a:lnTo>
                  <a:pt x="36526" y="47330"/>
                </a:lnTo>
                <a:lnTo>
                  <a:pt x="45629" y="56433"/>
                </a:lnTo>
                <a:lnTo>
                  <a:pt x="71627" y="82431"/>
                </a:lnTo>
                <a:lnTo>
                  <a:pt x="71831" y="82227"/>
                </a:lnTo>
                <a:lnTo>
                  <a:pt x="46493" y="56889"/>
                </a:lnTo>
                <a:lnTo>
                  <a:pt x="46493" y="47935"/>
                </a:lnTo>
                <a:lnTo>
                  <a:pt x="53711" y="40954"/>
                </a:lnTo>
                <a:lnTo>
                  <a:pt x="51481" y="38724"/>
                </a:lnTo>
                <a:lnTo>
                  <a:pt x="37095" y="38724"/>
                </a:lnTo>
                <a:lnTo>
                  <a:pt x="32496" y="34125"/>
                </a:lnTo>
                <a:lnTo>
                  <a:pt x="32496" y="32288"/>
                </a:lnTo>
                <a:lnTo>
                  <a:pt x="27924" y="27712"/>
                </a:lnTo>
                <a:lnTo>
                  <a:pt x="27924" y="27720"/>
                </a:lnTo>
                <a:lnTo>
                  <a:pt x="20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3" name="Google Shape;403;p14"/>
          <p:cNvGrpSpPr/>
          <p:nvPr/>
        </p:nvGrpSpPr>
        <p:grpSpPr>
          <a:xfrm>
            <a:off x="6484849" y="3631196"/>
            <a:ext cx="3213277" cy="3529318"/>
            <a:chOff x="6484849" y="3631196"/>
            <a:chExt cx="3213277" cy="3529318"/>
          </a:xfrm>
        </p:grpSpPr>
        <p:sp>
          <p:nvSpPr>
            <p:cNvPr id="404" name="Google Shape;404;p14"/>
            <p:cNvSpPr/>
            <p:nvPr/>
          </p:nvSpPr>
          <p:spPr>
            <a:xfrm>
              <a:off x="7145128" y="3944492"/>
              <a:ext cx="2552998" cy="1507261"/>
            </a:xfrm>
            <a:custGeom>
              <a:avLst/>
              <a:gdLst/>
              <a:ahLst/>
              <a:cxnLst/>
              <a:rect l="l" t="t" r="r" b="b"/>
              <a:pathLst>
                <a:path w="17209" h="10160" extrusionOk="0">
                  <a:moveTo>
                    <a:pt x="13158" y="0"/>
                  </a:moveTo>
                  <a:lnTo>
                    <a:pt x="9820" y="3343"/>
                  </a:lnTo>
                  <a:lnTo>
                    <a:pt x="6778" y="3343"/>
                  </a:lnTo>
                  <a:lnTo>
                    <a:pt x="1" y="10119"/>
                  </a:lnTo>
                  <a:lnTo>
                    <a:pt x="6353" y="10159"/>
                  </a:lnTo>
                  <a:lnTo>
                    <a:pt x="8319" y="8198"/>
                  </a:lnTo>
                  <a:lnTo>
                    <a:pt x="9015" y="8198"/>
                  </a:lnTo>
                  <a:lnTo>
                    <a:pt x="1720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05" name="Google Shape;405;p14"/>
            <p:cNvGrpSpPr/>
            <p:nvPr/>
          </p:nvGrpSpPr>
          <p:grpSpPr>
            <a:xfrm rot="10800000" flipH="1">
              <a:off x="6484849" y="3631196"/>
              <a:ext cx="2431677" cy="3529318"/>
              <a:chOff x="6769513" y="299393"/>
              <a:chExt cx="1308620" cy="1899525"/>
            </a:xfrm>
          </p:grpSpPr>
          <p:sp>
            <p:nvSpPr>
              <p:cNvPr id="406" name="Google Shape;406;p14"/>
              <p:cNvSpPr/>
              <p:nvPr/>
            </p:nvSpPr>
            <p:spPr>
              <a:xfrm>
                <a:off x="7817889" y="1007055"/>
                <a:ext cx="252070" cy="252070"/>
              </a:xfrm>
              <a:custGeom>
                <a:avLst/>
                <a:gdLst/>
                <a:ahLst/>
                <a:cxnLst/>
                <a:rect l="l" t="t" r="r" b="b"/>
                <a:pathLst>
                  <a:path w="4564" h="4564" extrusionOk="0">
                    <a:moveTo>
                      <a:pt x="0" y="1"/>
                    </a:moveTo>
                    <a:lnTo>
                      <a:pt x="0" y="1302"/>
                    </a:lnTo>
                    <a:lnTo>
                      <a:pt x="1629" y="2931"/>
                    </a:lnTo>
                    <a:lnTo>
                      <a:pt x="3263" y="4564"/>
                    </a:lnTo>
                    <a:lnTo>
                      <a:pt x="4563" y="4564"/>
                    </a:lnTo>
                    <a:lnTo>
                      <a:pt x="2282" y="228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" name="Google Shape;407;p14"/>
              <p:cNvSpPr/>
              <p:nvPr/>
            </p:nvSpPr>
            <p:spPr>
              <a:xfrm>
                <a:off x="7983027" y="2137006"/>
                <a:ext cx="72351" cy="61913"/>
              </a:xfrm>
              <a:custGeom>
                <a:avLst/>
                <a:gdLst/>
                <a:ahLst/>
                <a:cxnLst/>
                <a:rect l="l" t="t" r="r" b="b"/>
                <a:pathLst>
                  <a:path w="1310" h="1121" extrusionOk="0">
                    <a:moveTo>
                      <a:pt x="563" y="294"/>
                    </a:moveTo>
                    <a:cubicBezTo>
                      <a:pt x="628" y="294"/>
                      <a:pt x="695" y="318"/>
                      <a:pt x="749" y="372"/>
                    </a:cubicBezTo>
                    <a:cubicBezTo>
                      <a:pt x="913" y="536"/>
                      <a:pt x="797" y="821"/>
                      <a:pt x="561" y="821"/>
                    </a:cubicBezTo>
                    <a:cubicBezTo>
                      <a:pt x="417" y="821"/>
                      <a:pt x="297" y="704"/>
                      <a:pt x="297" y="560"/>
                    </a:cubicBezTo>
                    <a:cubicBezTo>
                      <a:pt x="297" y="400"/>
                      <a:pt x="427" y="294"/>
                      <a:pt x="563" y="294"/>
                    </a:cubicBezTo>
                    <a:close/>
                    <a:moveTo>
                      <a:pt x="561" y="0"/>
                    </a:moveTo>
                    <a:cubicBezTo>
                      <a:pt x="252" y="0"/>
                      <a:pt x="0" y="248"/>
                      <a:pt x="0" y="560"/>
                    </a:cubicBezTo>
                    <a:cubicBezTo>
                      <a:pt x="0" y="897"/>
                      <a:pt x="278" y="1121"/>
                      <a:pt x="566" y="1121"/>
                    </a:cubicBezTo>
                    <a:cubicBezTo>
                      <a:pt x="704" y="1121"/>
                      <a:pt x="843" y="1070"/>
                      <a:pt x="957" y="957"/>
                    </a:cubicBezTo>
                    <a:cubicBezTo>
                      <a:pt x="1309" y="600"/>
                      <a:pt x="1061" y="0"/>
                      <a:pt x="5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" name="Google Shape;408;p14"/>
              <p:cNvSpPr/>
              <p:nvPr/>
            </p:nvSpPr>
            <p:spPr>
              <a:xfrm>
                <a:off x="6769513" y="299393"/>
                <a:ext cx="61968" cy="61747"/>
              </a:xfrm>
              <a:custGeom>
                <a:avLst/>
                <a:gdLst/>
                <a:ahLst/>
                <a:cxnLst/>
                <a:rect l="l" t="t" r="r" b="b"/>
                <a:pathLst>
                  <a:path w="1122" h="1118" extrusionOk="0">
                    <a:moveTo>
                      <a:pt x="561" y="293"/>
                    </a:moveTo>
                    <a:cubicBezTo>
                      <a:pt x="705" y="293"/>
                      <a:pt x="825" y="413"/>
                      <a:pt x="825" y="557"/>
                    </a:cubicBezTo>
                    <a:cubicBezTo>
                      <a:pt x="825" y="705"/>
                      <a:pt x="705" y="821"/>
                      <a:pt x="561" y="821"/>
                    </a:cubicBezTo>
                    <a:cubicBezTo>
                      <a:pt x="417" y="821"/>
                      <a:pt x="297" y="705"/>
                      <a:pt x="297" y="557"/>
                    </a:cubicBezTo>
                    <a:cubicBezTo>
                      <a:pt x="297" y="413"/>
                      <a:pt x="417" y="293"/>
                      <a:pt x="561" y="293"/>
                    </a:cubicBezTo>
                    <a:close/>
                    <a:moveTo>
                      <a:pt x="554" y="1"/>
                    </a:moveTo>
                    <a:cubicBezTo>
                      <a:pt x="249" y="1"/>
                      <a:pt x="1" y="251"/>
                      <a:pt x="1" y="557"/>
                    </a:cubicBezTo>
                    <a:cubicBezTo>
                      <a:pt x="1" y="865"/>
                      <a:pt x="253" y="1117"/>
                      <a:pt x="561" y="1117"/>
                    </a:cubicBezTo>
                    <a:cubicBezTo>
                      <a:pt x="869" y="1117"/>
                      <a:pt x="1122" y="865"/>
                      <a:pt x="1122" y="557"/>
                    </a:cubicBezTo>
                    <a:cubicBezTo>
                      <a:pt x="1122" y="249"/>
                      <a:pt x="869" y="1"/>
                      <a:pt x="561" y="1"/>
                    </a:cubicBezTo>
                    <a:cubicBezTo>
                      <a:pt x="559" y="1"/>
                      <a:pt x="556" y="1"/>
                      <a:pt x="5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" name="Google Shape;409;p14"/>
              <p:cNvSpPr/>
              <p:nvPr/>
            </p:nvSpPr>
            <p:spPr>
              <a:xfrm>
                <a:off x="6811985" y="339214"/>
                <a:ext cx="1266148" cy="1811765"/>
              </a:xfrm>
              <a:custGeom>
                <a:avLst/>
                <a:gdLst/>
                <a:ahLst/>
                <a:cxnLst/>
                <a:rect l="l" t="t" r="r" b="b"/>
                <a:pathLst>
                  <a:path w="22925" h="32804" extrusionOk="0">
                    <a:moveTo>
                      <a:pt x="208" y="0"/>
                    </a:moveTo>
                    <a:lnTo>
                      <a:pt x="0" y="208"/>
                    </a:lnTo>
                    <a:lnTo>
                      <a:pt x="7878" y="8090"/>
                    </a:lnTo>
                    <a:lnTo>
                      <a:pt x="7922" y="8134"/>
                    </a:lnTo>
                    <a:lnTo>
                      <a:pt x="14170" y="8134"/>
                    </a:lnTo>
                    <a:lnTo>
                      <a:pt x="22628" y="16592"/>
                    </a:lnTo>
                    <a:lnTo>
                      <a:pt x="22628" y="19058"/>
                    </a:lnTo>
                    <a:lnTo>
                      <a:pt x="17385" y="24301"/>
                    </a:lnTo>
                    <a:lnTo>
                      <a:pt x="17385" y="28860"/>
                    </a:lnTo>
                    <a:lnTo>
                      <a:pt x="21323" y="32803"/>
                    </a:lnTo>
                    <a:lnTo>
                      <a:pt x="21532" y="32595"/>
                    </a:lnTo>
                    <a:lnTo>
                      <a:pt x="17681" y="28740"/>
                    </a:lnTo>
                    <a:lnTo>
                      <a:pt x="17681" y="24425"/>
                    </a:lnTo>
                    <a:lnTo>
                      <a:pt x="22925" y="19182"/>
                    </a:lnTo>
                    <a:lnTo>
                      <a:pt x="22925" y="16468"/>
                    </a:lnTo>
                    <a:lnTo>
                      <a:pt x="14334" y="7878"/>
                    </a:lnTo>
                    <a:lnTo>
                      <a:pt x="14290" y="7838"/>
                    </a:lnTo>
                    <a:lnTo>
                      <a:pt x="8046" y="7838"/>
                    </a:lnTo>
                    <a:lnTo>
                      <a:pt x="20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" name="Google Shape;410;p14"/>
              <p:cNvSpPr/>
              <p:nvPr/>
            </p:nvSpPr>
            <p:spPr>
              <a:xfrm>
                <a:off x="7397589" y="777575"/>
                <a:ext cx="512976" cy="781781"/>
              </a:xfrm>
              <a:custGeom>
                <a:avLst/>
                <a:gdLst/>
                <a:ahLst/>
                <a:cxnLst/>
                <a:rect l="l" t="t" r="r" b="b"/>
                <a:pathLst>
                  <a:path w="9288" h="14155" extrusionOk="0">
                    <a:moveTo>
                      <a:pt x="81" y="1"/>
                    </a:moveTo>
                    <a:lnTo>
                      <a:pt x="1" y="85"/>
                    </a:lnTo>
                    <a:lnTo>
                      <a:pt x="5209" y="5292"/>
                    </a:lnTo>
                    <a:lnTo>
                      <a:pt x="5209" y="10160"/>
                    </a:lnTo>
                    <a:lnTo>
                      <a:pt x="9203" y="14155"/>
                    </a:lnTo>
                    <a:lnTo>
                      <a:pt x="9287" y="14071"/>
                    </a:lnTo>
                    <a:lnTo>
                      <a:pt x="5325" y="10108"/>
                    </a:lnTo>
                    <a:lnTo>
                      <a:pt x="5325" y="5244"/>
                    </a:lnTo>
                    <a:lnTo>
                      <a:pt x="8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" name="Google Shape;411;p14"/>
              <p:cNvSpPr/>
              <p:nvPr/>
            </p:nvSpPr>
            <p:spPr>
              <a:xfrm>
                <a:off x="7777847" y="1417359"/>
                <a:ext cx="273112" cy="431181"/>
              </a:xfrm>
              <a:custGeom>
                <a:avLst/>
                <a:gdLst/>
                <a:ahLst/>
                <a:cxnLst/>
                <a:rect l="l" t="t" r="r" b="b"/>
                <a:pathLst>
                  <a:path w="4945" h="7807" extrusionOk="0">
                    <a:moveTo>
                      <a:pt x="4824" y="1"/>
                    </a:moveTo>
                    <a:lnTo>
                      <a:pt x="4824" y="2899"/>
                    </a:lnTo>
                    <a:lnTo>
                      <a:pt x="1" y="7722"/>
                    </a:lnTo>
                    <a:lnTo>
                      <a:pt x="85" y="7806"/>
                    </a:lnTo>
                    <a:lnTo>
                      <a:pt x="4944" y="2951"/>
                    </a:lnTo>
                    <a:lnTo>
                      <a:pt x="494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12" name="Google Shape;412;p14"/>
          <p:cNvGrpSpPr/>
          <p:nvPr/>
        </p:nvGrpSpPr>
        <p:grpSpPr>
          <a:xfrm>
            <a:off x="7545816" y="-192997"/>
            <a:ext cx="2586938" cy="1464987"/>
            <a:chOff x="7545816" y="-192997"/>
            <a:chExt cx="2586938" cy="1464987"/>
          </a:xfrm>
        </p:grpSpPr>
        <p:sp>
          <p:nvSpPr>
            <p:cNvPr id="413" name="Google Shape;413;p14"/>
            <p:cNvSpPr/>
            <p:nvPr/>
          </p:nvSpPr>
          <p:spPr>
            <a:xfrm rot="5400000" flipH="1">
              <a:off x="8106792" y="-753973"/>
              <a:ext cx="1464987" cy="2586938"/>
            </a:xfrm>
            <a:custGeom>
              <a:avLst/>
              <a:gdLst/>
              <a:ahLst/>
              <a:cxnLst/>
              <a:rect l="l" t="t" r="r" b="b"/>
              <a:pathLst>
                <a:path w="9972" h="17609" extrusionOk="0">
                  <a:moveTo>
                    <a:pt x="1" y="0"/>
                  </a:moveTo>
                  <a:lnTo>
                    <a:pt x="1" y="4948"/>
                  </a:lnTo>
                  <a:lnTo>
                    <a:pt x="9720" y="14670"/>
                  </a:lnTo>
                  <a:lnTo>
                    <a:pt x="9720" y="17608"/>
                  </a:lnTo>
                  <a:lnTo>
                    <a:pt x="9972" y="17608"/>
                  </a:lnTo>
                  <a:lnTo>
                    <a:pt x="9972" y="14566"/>
                  </a:lnTo>
                  <a:lnTo>
                    <a:pt x="249" y="4843"/>
                  </a:lnTo>
                  <a:lnTo>
                    <a:pt x="24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14" name="Google Shape;414;p14"/>
            <p:cNvGrpSpPr/>
            <p:nvPr/>
          </p:nvGrpSpPr>
          <p:grpSpPr>
            <a:xfrm>
              <a:off x="7545825" y="435764"/>
              <a:ext cx="827314" cy="410158"/>
              <a:chOff x="5989375" y="1843575"/>
              <a:chExt cx="136525" cy="67675"/>
            </a:xfrm>
          </p:grpSpPr>
          <p:sp>
            <p:nvSpPr>
              <p:cNvPr id="415" name="Google Shape;415;p14"/>
              <p:cNvSpPr/>
              <p:nvPr/>
            </p:nvSpPr>
            <p:spPr>
              <a:xfrm>
                <a:off x="6047225" y="1843575"/>
                <a:ext cx="20525" cy="20550"/>
              </a:xfrm>
              <a:custGeom>
                <a:avLst/>
                <a:gdLst/>
                <a:ahLst/>
                <a:cxnLst/>
                <a:rect l="l" t="t" r="r" b="b"/>
                <a:pathLst>
                  <a:path w="821" h="822" extrusionOk="0">
                    <a:moveTo>
                      <a:pt x="709" y="0"/>
                    </a:moveTo>
                    <a:lnTo>
                      <a:pt x="0" y="709"/>
                    </a:lnTo>
                    <a:lnTo>
                      <a:pt x="112" y="821"/>
                    </a:lnTo>
                    <a:lnTo>
                      <a:pt x="821" y="113"/>
                    </a:lnTo>
                    <a:lnTo>
                      <a:pt x="70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14"/>
              <p:cNvSpPr/>
              <p:nvPr/>
            </p:nvSpPr>
            <p:spPr>
              <a:xfrm>
                <a:off x="6047225" y="1843575"/>
                <a:ext cx="20525" cy="20550"/>
              </a:xfrm>
              <a:custGeom>
                <a:avLst/>
                <a:gdLst/>
                <a:ahLst/>
                <a:cxnLst/>
                <a:rect l="l" t="t" r="r" b="b"/>
                <a:pathLst>
                  <a:path w="821" h="822" extrusionOk="0">
                    <a:moveTo>
                      <a:pt x="112" y="0"/>
                    </a:moveTo>
                    <a:lnTo>
                      <a:pt x="0" y="113"/>
                    </a:lnTo>
                    <a:lnTo>
                      <a:pt x="709" y="821"/>
                    </a:lnTo>
                    <a:lnTo>
                      <a:pt x="821" y="709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14"/>
              <p:cNvSpPr/>
              <p:nvPr/>
            </p:nvSpPr>
            <p:spPr>
              <a:xfrm>
                <a:off x="5989475" y="1843675"/>
                <a:ext cx="20650" cy="20550"/>
              </a:xfrm>
              <a:custGeom>
                <a:avLst/>
                <a:gdLst/>
                <a:ahLst/>
                <a:cxnLst/>
                <a:rect l="l" t="t" r="r" b="b"/>
                <a:pathLst>
                  <a:path w="826" h="822" extrusionOk="0">
                    <a:moveTo>
                      <a:pt x="713" y="0"/>
                    </a:moveTo>
                    <a:lnTo>
                      <a:pt x="1" y="709"/>
                    </a:lnTo>
                    <a:lnTo>
                      <a:pt x="113" y="821"/>
                    </a:lnTo>
                    <a:lnTo>
                      <a:pt x="825" y="113"/>
                    </a:lnTo>
                    <a:lnTo>
                      <a:pt x="71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14"/>
              <p:cNvSpPr/>
              <p:nvPr/>
            </p:nvSpPr>
            <p:spPr>
              <a:xfrm>
                <a:off x="5989375" y="1843575"/>
                <a:ext cx="20650" cy="20550"/>
              </a:xfrm>
              <a:custGeom>
                <a:avLst/>
                <a:gdLst/>
                <a:ahLst/>
                <a:cxnLst/>
                <a:rect l="l" t="t" r="r" b="b"/>
                <a:pathLst>
                  <a:path w="826" h="822" extrusionOk="0">
                    <a:moveTo>
                      <a:pt x="117" y="0"/>
                    </a:moveTo>
                    <a:lnTo>
                      <a:pt x="1" y="113"/>
                    </a:lnTo>
                    <a:lnTo>
                      <a:pt x="713" y="821"/>
                    </a:lnTo>
                    <a:lnTo>
                      <a:pt x="825" y="709"/>
                    </a:lnTo>
                    <a:lnTo>
                      <a:pt x="11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" name="Google Shape;419;p14"/>
              <p:cNvSpPr/>
              <p:nvPr/>
            </p:nvSpPr>
            <p:spPr>
              <a:xfrm>
                <a:off x="6105350" y="1890600"/>
                <a:ext cx="20550" cy="20650"/>
              </a:xfrm>
              <a:custGeom>
                <a:avLst/>
                <a:gdLst/>
                <a:ahLst/>
                <a:cxnLst/>
                <a:rect l="l" t="t" r="r" b="b"/>
                <a:pathLst>
                  <a:path w="822" h="826" extrusionOk="0">
                    <a:moveTo>
                      <a:pt x="709" y="1"/>
                    </a:moveTo>
                    <a:lnTo>
                      <a:pt x="1" y="713"/>
                    </a:lnTo>
                    <a:lnTo>
                      <a:pt x="113" y="825"/>
                    </a:lnTo>
                    <a:lnTo>
                      <a:pt x="821" y="113"/>
                    </a:lnTo>
                    <a:lnTo>
                      <a:pt x="70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" name="Google Shape;420;p14"/>
              <p:cNvSpPr/>
              <p:nvPr/>
            </p:nvSpPr>
            <p:spPr>
              <a:xfrm>
                <a:off x="6105350" y="1890600"/>
                <a:ext cx="20550" cy="20650"/>
              </a:xfrm>
              <a:custGeom>
                <a:avLst/>
                <a:gdLst/>
                <a:ahLst/>
                <a:cxnLst/>
                <a:rect l="l" t="t" r="r" b="b"/>
                <a:pathLst>
                  <a:path w="822" h="826" extrusionOk="0">
                    <a:moveTo>
                      <a:pt x="113" y="1"/>
                    </a:moveTo>
                    <a:lnTo>
                      <a:pt x="1" y="113"/>
                    </a:lnTo>
                    <a:lnTo>
                      <a:pt x="709" y="825"/>
                    </a:lnTo>
                    <a:lnTo>
                      <a:pt x="821" y="709"/>
                    </a:lnTo>
                    <a:lnTo>
                      <a:pt x="11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" name="Google Shape;421;p14"/>
              <p:cNvSpPr/>
              <p:nvPr/>
            </p:nvSpPr>
            <p:spPr>
              <a:xfrm>
                <a:off x="6047525" y="1890600"/>
                <a:ext cx="20625" cy="20650"/>
              </a:xfrm>
              <a:custGeom>
                <a:avLst/>
                <a:gdLst/>
                <a:ahLst/>
                <a:cxnLst/>
                <a:rect l="l" t="t" r="r" b="b"/>
                <a:pathLst>
                  <a:path w="825" h="826" extrusionOk="0">
                    <a:moveTo>
                      <a:pt x="713" y="1"/>
                    </a:moveTo>
                    <a:lnTo>
                      <a:pt x="0" y="709"/>
                    </a:lnTo>
                    <a:lnTo>
                      <a:pt x="116" y="825"/>
                    </a:lnTo>
                    <a:lnTo>
                      <a:pt x="825" y="113"/>
                    </a:lnTo>
                    <a:lnTo>
                      <a:pt x="71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" name="Google Shape;422;p14"/>
              <p:cNvSpPr/>
              <p:nvPr/>
            </p:nvSpPr>
            <p:spPr>
              <a:xfrm>
                <a:off x="6047525" y="1890600"/>
                <a:ext cx="20625" cy="20650"/>
              </a:xfrm>
              <a:custGeom>
                <a:avLst/>
                <a:gdLst/>
                <a:ahLst/>
                <a:cxnLst/>
                <a:rect l="l" t="t" r="r" b="b"/>
                <a:pathLst>
                  <a:path w="825" h="826" extrusionOk="0">
                    <a:moveTo>
                      <a:pt x="112" y="1"/>
                    </a:moveTo>
                    <a:lnTo>
                      <a:pt x="0" y="113"/>
                    </a:lnTo>
                    <a:lnTo>
                      <a:pt x="713" y="825"/>
                    </a:lnTo>
                    <a:lnTo>
                      <a:pt x="825" y="709"/>
                    </a:lnTo>
                    <a:lnTo>
                      <a:pt x="11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10_1_1_1_1_1_1_1_1_1"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21"/>
          <p:cNvSpPr txBox="1">
            <a:spLocks noGrp="1"/>
          </p:cNvSpPr>
          <p:nvPr>
            <p:ph type="body" idx="1"/>
          </p:nvPr>
        </p:nvSpPr>
        <p:spPr>
          <a:xfrm>
            <a:off x="722375" y="1129950"/>
            <a:ext cx="7704000" cy="34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238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1pPr>
            <a:lvl2pPr marL="914400" lvl="1" indent="-32385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9pPr>
          </a:lstStyle>
          <a:p>
            <a:endParaRPr/>
          </a:p>
        </p:txBody>
      </p:sp>
      <p:sp>
        <p:nvSpPr>
          <p:cNvPr id="650" name="Google Shape;650;p21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grpSp>
        <p:nvGrpSpPr>
          <p:cNvPr id="651" name="Google Shape;651;p21"/>
          <p:cNvGrpSpPr/>
          <p:nvPr/>
        </p:nvGrpSpPr>
        <p:grpSpPr>
          <a:xfrm flipH="1">
            <a:off x="4940054" y="3761619"/>
            <a:ext cx="4859943" cy="2698431"/>
            <a:chOff x="-788304" y="3837819"/>
            <a:chExt cx="4859943" cy="2698431"/>
          </a:xfrm>
        </p:grpSpPr>
        <p:sp>
          <p:nvSpPr>
            <p:cNvPr id="652" name="Google Shape;652;p21"/>
            <p:cNvSpPr/>
            <p:nvPr/>
          </p:nvSpPr>
          <p:spPr>
            <a:xfrm flipH="1">
              <a:off x="-788304" y="4174967"/>
              <a:ext cx="2494083" cy="1471900"/>
            </a:xfrm>
            <a:custGeom>
              <a:avLst/>
              <a:gdLst/>
              <a:ahLst/>
              <a:cxnLst/>
              <a:rect l="l" t="t" r="r" b="b"/>
              <a:pathLst>
                <a:path w="22289" h="13154" extrusionOk="0">
                  <a:moveTo>
                    <a:pt x="14063" y="0"/>
                  </a:moveTo>
                  <a:lnTo>
                    <a:pt x="11521" y="2542"/>
                  </a:lnTo>
                  <a:lnTo>
                    <a:pt x="10616" y="2542"/>
                  </a:lnTo>
                  <a:lnTo>
                    <a:pt x="1" y="13154"/>
                  </a:lnTo>
                  <a:lnTo>
                    <a:pt x="5249" y="13154"/>
                  </a:lnTo>
                  <a:lnTo>
                    <a:pt x="9572" y="8831"/>
                  </a:lnTo>
                  <a:lnTo>
                    <a:pt x="13515" y="8831"/>
                  </a:lnTo>
                  <a:lnTo>
                    <a:pt x="22289" y="52"/>
                  </a:lnTo>
                  <a:lnTo>
                    <a:pt x="1406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53" name="Google Shape;653;p21"/>
            <p:cNvGrpSpPr/>
            <p:nvPr/>
          </p:nvGrpSpPr>
          <p:grpSpPr>
            <a:xfrm flipH="1">
              <a:off x="1320304" y="4461358"/>
              <a:ext cx="647437" cy="321825"/>
              <a:chOff x="7990044" y="3252744"/>
              <a:chExt cx="516874" cy="256925"/>
            </a:xfrm>
          </p:grpSpPr>
          <p:sp>
            <p:nvSpPr>
              <p:cNvPr id="654" name="Google Shape;654;p21"/>
              <p:cNvSpPr/>
              <p:nvPr/>
            </p:nvSpPr>
            <p:spPr>
              <a:xfrm>
                <a:off x="8208922" y="3431894"/>
                <a:ext cx="78111" cy="77775"/>
              </a:xfrm>
              <a:custGeom>
                <a:avLst/>
                <a:gdLst/>
                <a:ahLst/>
                <a:cxnLst/>
                <a:rect l="l" t="t" r="r" b="b"/>
                <a:pathLst>
                  <a:path w="930" h="926" extrusionOk="0">
                    <a:moveTo>
                      <a:pt x="129" y="1"/>
                    </a:moveTo>
                    <a:lnTo>
                      <a:pt x="1" y="125"/>
                    </a:lnTo>
                    <a:lnTo>
                      <a:pt x="801" y="926"/>
                    </a:lnTo>
                    <a:lnTo>
                      <a:pt x="929" y="798"/>
                    </a:lnTo>
                    <a:lnTo>
                      <a:pt x="12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" name="Google Shape;655;p21"/>
              <p:cNvSpPr/>
              <p:nvPr/>
            </p:nvSpPr>
            <p:spPr>
              <a:xfrm>
                <a:off x="8208922" y="3431558"/>
                <a:ext cx="77775" cy="77775"/>
              </a:xfrm>
              <a:custGeom>
                <a:avLst/>
                <a:gdLst/>
                <a:ahLst/>
                <a:cxnLst/>
                <a:rect l="l" t="t" r="r" b="b"/>
                <a:pathLst>
                  <a:path w="926" h="926" extrusionOk="0">
                    <a:moveTo>
                      <a:pt x="801" y="1"/>
                    </a:moveTo>
                    <a:lnTo>
                      <a:pt x="1" y="798"/>
                    </a:lnTo>
                    <a:lnTo>
                      <a:pt x="125" y="926"/>
                    </a:lnTo>
                    <a:lnTo>
                      <a:pt x="925" y="125"/>
                    </a:lnTo>
                    <a:lnTo>
                      <a:pt x="80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" name="Google Shape;656;p21"/>
              <p:cNvSpPr/>
              <p:nvPr/>
            </p:nvSpPr>
            <p:spPr>
              <a:xfrm>
                <a:off x="7990044" y="3431894"/>
                <a:ext cx="78111" cy="77775"/>
              </a:xfrm>
              <a:custGeom>
                <a:avLst/>
                <a:gdLst/>
                <a:ahLst/>
                <a:cxnLst/>
                <a:rect l="l" t="t" r="r" b="b"/>
                <a:pathLst>
                  <a:path w="930" h="926" extrusionOk="0">
                    <a:moveTo>
                      <a:pt x="129" y="1"/>
                    </a:moveTo>
                    <a:lnTo>
                      <a:pt x="1" y="125"/>
                    </a:lnTo>
                    <a:lnTo>
                      <a:pt x="801" y="926"/>
                    </a:lnTo>
                    <a:lnTo>
                      <a:pt x="930" y="798"/>
                    </a:lnTo>
                    <a:lnTo>
                      <a:pt x="12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7" name="Google Shape;657;p21"/>
              <p:cNvSpPr/>
              <p:nvPr/>
            </p:nvSpPr>
            <p:spPr>
              <a:xfrm>
                <a:off x="7990044" y="3431558"/>
                <a:ext cx="77775" cy="77775"/>
              </a:xfrm>
              <a:custGeom>
                <a:avLst/>
                <a:gdLst/>
                <a:ahLst/>
                <a:cxnLst/>
                <a:rect l="l" t="t" r="r" b="b"/>
                <a:pathLst>
                  <a:path w="926" h="926" extrusionOk="0">
                    <a:moveTo>
                      <a:pt x="801" y="1"/>
                    </a:moveTo>
                    <a:lnTo>
                      <a:pt x="1" y="798"/>
                    </a:lnTo>
                    <a:lnTo>
                      <a:pt x="129" y="926"/>
                    </a:lnTo>
                    <a:lnTo>
                      <a:pt x="926" y="125"/>
                    </a:lnTo>
                    <a:lnTo>
                      <a:pt x="80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8" name="Google Shape;658;p21"/>
              <p:cNvSpPr/>
              <p:nvPr/>
            </p:nvSpPr>
            <p:spPr>
              <a:xfrm>
                <a:off x="8428808" y="3252744"/>
                <a:ext cx="78111" cy="78111"/>
              </a:xfrm>
              <a:custGeom>
                <a:avLst/>
                <a:gdLst/>
                <a:ahLst/>
                <a:cxnLst/>
                <a:rect l="l" t="t" r="r" b="b"/>
                <a:pathLst>
                  <a:path w="930" h="930" extrusionOk="0">
                    <a:moveTo>
                      <a:pt x="129" y="0"/>
                    </a:moveTo>
                    <a:lnTo>
                      <a:pt x="1" y="129"/>
                    </a:lnTo>
                    <a:lnTo>
                      <a:pt x="801" y="929"/>
                    </a:lnTo>
                    <a:lnTo>
                      <a:pt x="929" y="801"/>
                    </a:lnTo>
                    <a:lnTo>
                      <a:pt x="12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" name="Google Shape;659;p21"/>
              <p:cNvSpPr/>
              <p:nvPr/>
            </p:nvSpPr>
            <p:spPr>
              <a:xfrm>
                <a:off x="8429144" y="3253080"/>
                <a:ext cx="77775" cy="78111"/>
              </a:xfrm>
              <a:custGeom>
                <a:avLst/>
                <a:gdLst/>
                <a:ahLst/>
                <a:cxnLst/>
                <a:rect l="l" t="t" r="r" b="b"/>
                <a:pathLst>
                  <a:path w="926" h="930" extrusionOk="0">
                    <a:moveTo>
                      <a:pt x="797" y="0"/>
                    </a:moveTo>
                    <a:lnTo>
                      <a:pt x="1" y="801"/>
                    </a:lnTo>
                    <a:lnTo>
                      <a:pt x="125" y="929"/>
                    </a:lnTo>
                    <a:lnTo>
                      <a:pt x="925" y="129"/>
                    </a:lnTo>
                    <a:lnTo>
                      <a:pt x="79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" name="Google Shape;660;p21"/>
              <p:cNvSpPr/>
              <p:nvPr/>
            </p:nvSpPr>
            <p:spPr>
              <a:xfrm>
                <a:off x="8209930" y="3252744"/>
                <a:ext cx="78111" cy="78111"/>
              </a:xfrm>
              <a:custGeom>
                <a:avLst/>
                <a:gdLst/>
                <a:ahLst/>
                <a:cxnLst/>
                <a:rect l="l" t="t" r="r" b="b"/>
                <a:pathLst>
                  <a:path w="930" h="930" extrusionOk="0">
                    <a:moveTo>
                      <a:pt x="129" y="0"/>
                    </a:moveTo>
                    <a:lnTo>
                      <a:pt x="1" y="129"/>
                    </a:lnTo>
                    <a:lnTo>
                      <a:pt x="801" y="929"/>
                    </a:lnTo>
                    <a:lnTo>
                      <a:pt x="929" y="801"/>
                    </a:lnTo>
                    <a:lnTo>
                      <a:pt x="12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" name="Google Shape;661;p21"/>
              <p:cNvSpPr/>
              <p:nvPr/>
            </p:nvSpPr>
            <p:spPr>
              <a:xfrm>
                <a:off x="8210266" y="3253080"/>
                <a:ext cx="77775" cy="78111"/>
              </a:xfrm>
              <a:custGeom>
                <a:avLst/>
                <a:gdLst/>
                <a:ahLst/>
                <a:cxnLst/>
                <a:rect l="l" t="t" r="r" b="b"/>
                <a:pathLst>
                  <a:path w="926" h="930" extrusionOk="0">
                    <a:moveTo>
                      <a:pt x="801" y="0"/>
                    </a:moveTo>
                    <a:lnTo>
                      <a:pt x="1" y="801"/>
                    </a:lnTo>
                    <a:lnTo>
                      <a:pt x="125" y="929"/>
                    </a:lnTo>
                    <a:lnTo>
                      <a:pt x="925" y="129"/>
                    </a:lnTo>
                    <a:lnTo>
                      <a:pt x="8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62" name="Google Shape;662;p21"/>
            <p:cNvGrpSpPr/>
            <p:nvPr/>
          </p:nvGrpSpPr>
          <p:grpSpPr>
            <a:xfrm rot="5400000">
              <a:off x="813121" y="3277732"/>
              <a:ext cx="2698431" cy="3818605"/>
              <a:chOff x="7726148" y="777978"/>
              <a:chExt cx="2698431" cy="3818605"/>
            </a:xfrm>
          </p:grpSpPr>
          <p:sp>
            <p:nvSpPr>
              <p:cNvPr id="663" name="Google Shape;663;p21"/>
              <p:cNvSpPr/>
              <p:nvPr/>
            </p:nvSpPr>
            <p:spPr>
              <a:xfrm>
                <a:off x="7726148" y="4468667"/>
                <a:ext cx="148998" cy="127917"/>
              </a:xfrm>
              <a:custGeom>
                <a:avLst/>
                <a:gdLst/>
                <a:ahLst/>
                <a:cxnLst/>
                <a:rect l="l" t="t" r="r" b="b"/>
                <a:pathLst>
                  <a:path w="1774" h="1523" extrusionOk="0">
                    <a:moveTo>
                      <a:pt x="757" y="406"/>
                    </a:moveTo>
                    <a:cubicBezTo>
                      <a:pt x="1077" y="406"/>
                      <a:pt x="1238" y="790"/>
                      <a:pt x="1009" y="1014"/>
                    </a:cubicBezTo>
                    <a:cubicBezTo>
                      <a:pt x="937" y="1087"/>
                      <a:pt x="847" y="1120"/>
                      <a:pt x="759" y="1120"/>
                    </a:cubicBezTo>
                    <a:cubicBezTo>
                      <a:pt x="576" y="1120"/>
                      <a:pt x="401" y="978"/>
                      <a:pt x="401" y="762"/>
                    </a:cubicBezTo>
                    <a:cubicBezTo>
                      <a:pt x="401" y="566"/>
                      <a:pt x="561" y="406"/>
                      <a:pt x="757" y="406"/>
                    </a:cubicBezTo>
                    <a:close/>
                    <a:moveTo>
                      <a:pt x="764" y="1"/>
                    </a:moveTo>
                    <a:cubicBezTo>
                      <a:pt x="374" y="1"/>
                      <a:pt x="1" y="305"/>
                      <a:pt x="1" y="762"/>
                    </a:cubicBezTo>
                    <a:cubicBezTo>
                      <a:pt x="1" y="1182"/>
                      <a:pt x="337" y="1519"/>
                      <a:pt x="757" y="1523"/>
                    </a:cubicBezTo>
                    <a:cubicBezTo>
                      <a:pt x="1434" y="1523"/>
                      <a:pt x="1774" y="702"/>
                      <a:pt x="1294" y="226"/>
                    </a:cubicBezTo>
                    <a:cubicBezTo>
                      <a:pt x="1139" y="70"/>
                      <a:pt x="950" y="1"/>
                      <a:pt x="76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" name="Google Shape;664;p21"/>
              <p:cNvSpPr/>
              <p:nvPr/>
            </p:nvSpPr>
            <p:spPr>
              <a:xfrm>
                <a:off x="9887546" y="2617023"/>
                <a:ext cx="520234" cy="519814"/>
              </a:xfrm>
              <a:custGeom>
                <a:avLst/>
                <a:gdLst/>
                <a:ahLst/>
                <a:cxnLst/>
                <a:rect l="l" t="t" r="r" b="b"/>
                <a:pathLst>
                  <a:path w="6194" h="6189" extrusionOk="0">
                    <a:moveTo>
                      <a:pt x="4428" y="0"/>
                    </a:moveTo>
                    <a:lnTo>
                      <a:pt x="2214" y="2214"/>
                    </a:lnTo>
                    <a:lnTo>
                      <a:pt x="1" y="4427"/>
                    </a:lnTo>
                    <a:lnTo>
                      <a:pt x="1" y="6188"/>
                    </a:lnTo>
                    <a:lnTo>
                      <a:pt x="3095" y="3094"/>
                    </a:lnTo>
                    <a:lnTo>
                      <a:pt x="619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5" name="Google Shape;665;p21"/>
              <p:cNvSpPr/>
              <p:nvPr/>
            </p:nvSpPr>
            <p:spPr>
              <a:xfrm>
                <a:off x="7813245" y="777978"/>
                <a:ext cx="2611333" cy="3736295"/>
              </a:xfrm>
              <a:custGeom>
                <a:avLst/>
                <a:gdLst/>
                <a:ahLst/>
                <a:cxnLst/>
                <a:rect l="l" t="t" r="r" b="b"/>
                <a:pathLst>
                  <a:path w="31091" h="44485" extrusionOk="0">
                    <a:moveTo>
                      <a:pt x="28921" y="1"/>
                    </a:moveTo>
                    <a:lnTo>
                      <a:pt x="23577" y="5344"/>
                    </a:lnTo>
                    <a:lnTo>
                      <a:pt x="23577" y="11525"/>
                    </a:lnTo>
                    <a:lnTo>
                      <a:pt x="30686" y="18638"/>
                    </a:lnTo>
                    <a:lnTo>
                      <a:pt x="30686" y="21984"/>
                    </a:lnTo>
                    <a:lnTo>
                      <a:pt x="19218" y="33456"/>
                    </a:lnTo>
                    <a:lnTo>
                      <a:pt x="10744" y="33456"/>
                    </a:lnTo>
                    <a:lnTo>
                      <a:pt x="10688" y="33512"/>
                    </a:lnTo>
                    <a:lnTo>
                      <a:pt x="0" y="44200"/>
                    </a:lnTo>
                    <a:lnTo>
                      <a:pt x="285" y="44484"/>
                    </a:lnTo>
                    <a:lnTo>
                      <a:pt x="10912" y="33857"/>
                    </a:lnTo>
                    <a:lnTo>
                      <a:pt x="19382" y="33857"/>
                    </a:lnTo>
                    <a:lnTo>
                      <a:pt x="19442" y="33797"/>
                    </a:lnTo>
                    <a:lnTo>
                      <a:pt x="31090" y="22148"/>
                    </a:lnTo>
                    <a:lnTo>
                      <a:pt x="31090" y="18474"/>
                    </a:lnTo>
                    <a:lnTo>
                      <a:pt x="23977" y="11361"/>
                    </a:lnTo>
                    <a:lnTo>
                      <a:pt x="23977" y="5509"/>
                    </a:lnTo>
                    <a:lnTo>
                      <a:pt x="29205" y="285"/>
                    </a:lnTo>
                    <a:lnTo>
                      <a:pt x="2892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66" name="Google Shape;666;p21"/>
          <p:cNvGrpSpPr/>
          <p:nvPr/>
        </p:nvGrpSpPr>
        <p:grpSpPr>
          <a:xfrm flipH="1">
            <a:off x="5745066" y="-1877775"/>
            <a:ext cx="4054931" cy="3690696"/>
            <a:chOff x="-626842" y="-1801575"/>
            <a:chExt cx="4054931" cy="3690696"/>
          </a:xfrm>
        </p:grpSpPr>
        <p:sp>
          <p:nvSpPr>
            <p:cNvPr id="667" name="Google Shape;667;p21"/>
            <p:cNvSpPr/>
            <p:nvPr/>
          </p:nvSpPr>
          <p:spPr>
            <a:xfrm>
              <a:off x="-626842" y="-190870"/>
              <a:ext cx="2698418" cy="1592456"/>
            </a:xfrm>
            <a:custGeom>
              <a:avLst/>
              <a:gdLst/>
              <a:ahLst/>
              <a:cxnLst/>
              <a:rect l="l" t="t" r="r" b="b"/>
              <a:pathLst>
                <a:path w="22289" h="13154" extrusionOk="0">
                  <a:moveTo>
                    <a:pt x="14063" y="0"/>
                  </a:moveTo>
                  <a:lnTo>
                    <a:pt x="11521" y="2542"/>
                  </a:lnTo>
                  <a:lnTo>
                    <a:pt x="10616" y="2542"/>
                  </a:lnTo>
                  <a:lnTo>
                    <a:pt x="1" y="13154"/>
                  </a:lnTo>
                  <a:lnTo>
                    <a:pt x="5249" y="13154"/>
                  </a:lnTo>
                  <a:lnTo>
                    <a:pt x="9572" y="8831"/>
                  </a:lnTo>
                  <a:lnTo>
                    <a:pt x="13515" y="8831"/>
                  </a:lnTo>
                  <a:lnTo>
                    <a:pt x="22289" y="52"/>
                  </a:lnTo>
                  <a:lnTo>
                    <a:pt x="1406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68" name="Google Shape;668;p21"/>
            <p:cNvGrpSpPr/>
            <p:nvPr/>
          </p:nvGrpSpPr>
          <p:grpSpPr>
            <a:xfrm rot="10800000">
              <a:off x="388735" y="-1801575"/>
              <a:ext cx="3039353" cy="3203144"/>
              <a:chOff x="7797455" y="1505164"/>
              <a:chExt cx="3773251" cy="3976591"/>
            </a:xfrm>
          </p:grpSpPr>
          <p:sp>
            <p:nvSpPr>
              <p:cNvPr id="669" name="Google Shape;669;p21"/>
              <p:cNvSpPr/>
              <p:nvPr/>
            </p:nvSpPr>
            <p:spPr>
              <a:xfrm>
                <a:off x="8507171" y="4423732"/>
                <a:ext cx="375603" cy="375939"/>
              </a:xfrm>
              <a:custGeom>
                <a:avLst/>
                <a:gdLst/>
                <a:ahLst/>
                <a:cxnLst/>
                <a:rect l="l" t="t" r="r" b="b"/>
                <a:pathLst>
                  <a:path w="4472" h="4476" extrusionOk="0">
                    <a:moveTo>
                      <a:pt x="4471" y="0"/>
                    </a:moveTo>
                    <a:lnTo>
                      <a:pt x="2234" y="2238"/>
                    </a:lnTo>
                    <a:lnTo>
                      <a:pt x="0" y="4475"/>
                    </a:lnTo>
                    <a:lnTo>
                      <a:pt x="1273" y="4475"/>
                    </a:lnTo>
                    <a:lnTo>
                      <a:pt x="2870" y="2874"/>
                    </a:lnTo>
                    <a:lnTo>
                      <a:pt x="4471" y="1273"/>
                    </a:lnTo>
                    <a:lnTo>
                      <a:pt x="447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0" name="Google Shape;670;p21"/>
              <p:cNvSpPr/>
              <p:nvPr/>
            </p:nvSpPr>
            <p:spPr>
              <a:xfrm>
                <a:off x="7797455" y="5326373"/>
                <a:ext cx="181250" cy="155382"/>
              </a:xfrm>
              <a:custGeom>
                <a:avLst/>
                <a:gdLst/>
                <a:ahLst/>
                <a:cxnLst/>
                <a:rect l="l" t="t" r="r" b="b"/>
                <a:pathLst>
                  <a:path w="2158" h="1850" extrusionOk="0">
                    <a:moveTo>
                      <a:pt x="1231" y="488"/>
                    </a:moveTo>
                    <a:cubicBezTo>
                      <a:pt x="1455" y="488"/>
                      <a:pt x="1669" y="663"/>
                      <a:pt x="1669" y="925"/>
                    </a:cubicBezTo>
                    <a:cubicBezTo>
                      <a:pt x="1669" y="1166"/>
                      <a:pt x="1473" y="1362"/>
                      <a:pt x="1233" y="1362"/>
                    </a:cubicBezTo>
                    <a:cubicBezTo>
                      <a:pt x="845" y="1358"/>
                      <a:pt x="653" y="889"/>
                      <a:pt x="925" y="617"/>
                    </a:cubicBezTo>
                    <a:cubicBezTo>
                      <a:pt x="1014" y="528"/>
                      <a:pt x="1124" y="488"/>
                      <a:pt x="1231" y="488"/>
                    </a:cubicBezTo>
                    <a:close/>
                    <a:moveTo>
                      <a:pt x="1233" y="1"/>
                    </a:moveTo>
                    <a:cubicBezTo>
                      <a:pt x="413" y="1"/>
                      <a:pt x="0" y="998"/>
                      <a:pt x="581" y="1578"/>
                    </a:cubicBezTo>
                    <a:cubicBezTo>
                      <a:pt x="768" y="1765"/>
                      <a:pt x="999" y="1849"/>
                      <a:pt x="1226" y="1849"/>
                    </a:cubicBezTo>
                    <a:cubicBezTo>
                      <a:pt x="1701" y="1849"/>
                      <a:pt x="2158" y="1481"/>
                      <a:pt x="2158" y="925"/>
                    </a:cubicBezTo>
                    <a:cubicBezTo>
                      <a:pt x="2158" y="413"/>
                      <a:pt x="1746" y="1"/>
                      <a:pt x="123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1" name="Google Shape;671;p21"/>
              <p:cNvSpPr/>
              <p:nvPr/>
            </p:nvSpPr>
            <p:spPr>
              <a:xfrm>
                <a:off x="11389036" y="1505164"/>
                <a:ext cx="181670" cy="155382"/>
              </a:xfrm>
              <a:custGeom>
                <a:avLst/>
                <a:gdLst/>
                <a:ahLst/>
                <a:cxnLst/>
                <a:rect l="l" t="t" r="r" b="b"/>
                <a:pathLst>
                  <a:path w="2163" h="1850" extrusionOk="0">
                    <a:moveTo>
                      <a:pt x="1233" y="488"/>
                    </a:moveTo>
                    <a:cubicBezTo>
                      <a:pt x="1457" y="488"/>
                      <a:pt x="1674" y="663"/>
                      <a:pt x="1674" y="925"/>
                    </a:cubicBezTo>
                    <a:cubicBezTo>
                      <a:pt x="1674" y="1166"/>
                      <a:pt x="1478" y="1358"/>
                      <a:pt x="1237" y="1362"/>
                    </a:cubicBezTo>
                    <a:cubicBezTo>
                      <a:pt x="849" y="1362"/>
                      <a:pt x="653" y="889"/>
                      <a:pt x="929" y="617"/>
                    </a:cubicBezTo>
                    <a:cubicBezTo>
                      <a:pt x="1017" y="528"/>
                      <a:pt x="1126" y="488"/>
                      <a:pt x="1233" y="488"/>
                    </a:cubicBezTo>
                    <a:close/>
                    <a:moveTo>
                      <a:pt x="1237" y="1"/>
                    </a:moveTo>
                    <a:cubicBezTo>
                      <a:pt x="413" y="1"/>
                      <a:pt x="1" y="998"/>
                      <a:pt x="585" y="1578"/>
                    </a:cubicBezTo>
                    <a:cubicBezTo>
                      <a:pt x="772" y="1765"/>
                      <a:pt x="1003" y="1849"/>
                      <a:pt x="1230" y="1849"/>
                    </a:cubicBezTo>
                    <a:cubicBezTo>
                      <a:pt x="1705" y="1849"/>
                      <a:pt x="2162" y="1481"/>
                      <a:pt x="2162" y="925"/>
                    </a:cubicBezTo>
                    <a:cubicBezTo>
                      <a:pt x="2162" y="413"/>
                      <a:pt x="1746" y="1"/>
                      <a:pt x="123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2" name="Google Shape;672;p21"/>
              <p:cNvSpPr/>
              <p:nvPr/>
            </p:nvSpPr>
            <p:spPr>
              <a:xfrm>
                <a:off x="7919157" y="1639968"/>
                <a:ext cx="3594352" cy="3738983"/>
              </a:xfrm>
              <a:custGeom>
                <a:avLst/>
                <a:gdLst/>
                <a:ahLst/>
                <a:cxnLst/>
                <a:rect l="l" t="t" r="r" b="b"/>
                <a:pathLst>
                  <a:path w="42795" h="44517" extrusionOk="0">
                    <a:moveTo>
                      <a:pt x="42306" y="1"/>
                    </a:moveTo>
                    <a:lnTo>
                      <a:pt x="42306" y="12025"/>
                    </a:lnTo>
                    <a:lnTo>
                      <a:pt x="23925" y="30406"/>
                    </a:lnTo>
                    <a:lnTo>
                      <a:pt x="13762" y="30406"/>
                    </a:lnTo>
                    <a:lnTo>
                      <a:pt x="13690" y="30478"/>
                    </a:lnTo>
                    <a:lnTo>
                      <a:pt x="0" y="44172"/>
                    </a:lnTo>
                    <a:lnTo>
                      <a:pt x="345" y="44516"/>
                    </a:lnTo>
                    <a:lnTo>
                      <a:pt x="13966" y="30895"/>
                    </a:lnTo>
                    <a:lnTo>
                      <a:pt x="24125" y="30895"/>
                    </a:lnTo>
                    <a:lnTo>
                      <a:pt x="24197" y="30823"/>
                    </a:lnTo>
                    <a:lnTo>
                      <a:pt x="42795" y="12230"/>
                    </a:lnTo>
                    <a:lnTo>
                      <a:pt x="4279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73" name="Google Shape;673;p21"/>
            <p:cNvGrpSpPr/>
            <p:nvPr/>
          </p:nvGrpSpPr>
          <p:grpSpPr>
            <a:xfrm>
              <a:off x="331330" y="1630180"/>
              <a:ext cx="258605" cy="258941"/>
              <a:chOff x="8925357" y="2817675"/>
              <a:chExt cx="258605" cy="258941"/>
            </a:xfrm>
          </p:grpSpPr>
          <p:sp>
            <p:nvSpPr>
              <p:cNvPr id="674" name="Google Shape;674;p21"/>
              <p:cNvSpPr/>
              <p:nvPr/>
            </p:nvSpPr>
            <p:spPr>
              <a:xfrm>
                <a:off x="9033956" y="2817675"/>
                <a:ext cx="41155" cy="258941"/>
              </a:xfrm>
              <a:custGeom>
                <a:avLst/>
                <a:gdLst/>
                <a:ahLst/>
                <a:cxnLst/>
                <a:rect l="l" t="t" r="r" b="b"/>
                <a:pathLst>
                  <a:path w="490" h="3083" extrusionOk="0">
                    <a:moveTo>
                      <a:pt x="1" y="1"/>
                    </a:moveTo>
                    <a:lnTo>
                      <a:pt x="1" y="3083"/>
                    </a:lnTo>
                    <a:lnTo>
                      <a:pt x="489" y="3083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5" name="Google Shape;675;p21"/>
              <p:cNvSpPr/>
              <p:nvPr/>
            </p:nvSpPr>
            <p:spPr>
              <a:xfrm>
                <a:off x="8925357" y="2926610"/>
                <a:ext cx="258605" cy="41155"/>
              </a:xfrm>
              <a:custGeom>
                <a:avLst/>
                <a:gdLst/>
                <a:ahLst/>
                <a:cxnLst/>
                <a:rect l="l" t="t" r="r" b="b"/>
                <a:pathLst>
                  <a:path w="3079" h="490" extrusionOk="0">
                    <a:moveTo>
                      <a:pt x="1" y="1"/>
                    </a:moveTo>
                    <a:lnTo>
                      <a:pt x="1" y="489"/>
                    </a:lnTo>
                    <a:lnTo>
                      <a:pt x="3079" y="489"/>
                    </a:lnTo>
                    <a:lnTo>
                      <a:pt x="307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Orbitron"/>
              <a:buNone/>
              <a:defRPr sz="3000" b="1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Orbitron"/>
              <a:buNone/>
              <a:defRPr sz="3200" b="1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Orbitron"/>
              <a:buNone/>
              <a:defRPr sz="3200" b="1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Orbitron"/>
              <a:buNone/>
              <a:defRPr sz="3200" b="1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Orbitron"/>
              <a:buNone/>
              <a:defRPr sz="3200" b="1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Orbitron"/>
              <a:buNone/>
              <a:defRPr sz="3200" b="1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Orbitron"/>
              <a:buNone/>
              <a:defRPr sz="3200" b="1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Orbitron"/>
              <a:buNone/>
              <a:defRPr sz="3200" b="1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Orbitron"/>
              <a:buNone/>
              <a:defRPr sz="3200" b="1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300850"/>
            <a:ext cx="7704000" cy="326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/>
              <a:buChar char="●"/>
              <a:defRPr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Char char="○"/>
              <a:defRPr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Char char="■"/>
              <a:defRPr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Char char="●"/>
              <a:defRPr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Char char="○"/>
              <a:defRPr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Char char="■"/>
              <a:defRPr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Char char="●"/>
              <a:defRPr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Char char="○"/>
              <a:defRPr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Char char="■"/>
              <a:defRPr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5" r:id="rId4"/>
    <p:sldLayoutId id="2147483657" r:id="rId5"/>
    <p:sldLayoutId id="2147483658" r:id="rId6"/>
    <p:sldLayoutId id="2147483659" r:id="rId7"/>
    <p:sldLayoutId id="2147483660" r:id="rId8"/>
    <p:sldLayoutId id="2147483667" r:id="rId9"/>
    <p:sldLayoutId id="2147483668" r:id="rId10"/>
    <p:sldLayoutId id="2147483671" r:id="rId11"/>
    <p:sldLayoutId id="2147483672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customXml" Target="../ink/ink2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.png"/><Relationship Id="rId4" Type="http://schemas.openxmlformats.org/officeDocument/2006/relationships/customXml" Target="../ink/ink3.xml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.png"/><Relationship Id="rId18" Type="http://schemas.openxmlformats.org/officeDocument/2006/relationships/customXml" Target="../ink/ink11.xml"/><Relationship Id="rId26" Type="http://schemas.openxmlformats.org/officeDocument/2006/relationships/customXml" Target="../ink/ink15.xml"/><Relationship Id="rId3" Type="http://schemas.openxmlformats.org/officeDocument/2006/relationships/image" Target="../media/image4.png"/><Relationship Id="rId21" Type="http://schemas.openxmlformats.org/officeDocument/2006/relationships/image" Target="../media/image11.png"/><Relationship Id="rId7" Type="http://schemas.openxmlformats.org/officeDocument/2006/relationships/image" Target="../media/image40.png"/><Relationship Id="rId12" Type="http://schemas.openxmlformats.org/officeDocument/2006/relationships/customXml" Target="../ink/ink8.xml"/><Relationship Id="rId17" Type="http://schemas.openxmlformats.org/officeDocument/2006/relationships/image" Target="../media/image9.png"/><Relationship Id="rId25" Type="http://schemas.openxmlformats.org/officeDocument/2006/relationships/image" Target="../media/image13.png"/><Relationship Id="rId3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6" Type="http://schemas.openxmlformats.org/officeDocument/2006/relationships/customXml" Target="../ink/ink10.xml"/><Relationship Id="rId20" Type="http://schemas.openxmlformats.org/officeDocument/2006/relationships/customXml" Target="../ink/ink12.xml"/><Relationship Id="rId29" Type="http://schemas.openxmlformats.org/officeDocument/2006/relationships/image" Target="../media/image15.png"/><Relationship Id="rId1" Type="http://schemas.openxmlformats.org/officeDocument/2006/relationships/slideLayout" Target="../slideLayouts/slideLayout12.xml"/><Relationship Id="rId6" Type="http://schemas.openxmlformats.org/officeDocument/2006/relationships/customXml" Target="../ink/ink5.xml"/><Relationship Id="rId11" Type="http://schemas.openxmlformats.org/officeDocument/2006/relationships/image" Target="../media/image6.png"/><Relationship Id="rId24" Type="http://schemas.openxmlformats.org/officeDocument/2006/relationships/customXml" Target="../ink/ink14.xml"/><Relationship Id="rId32" Type="http://schemas.openxmlformats.org/officeDocument/2006/relationships/customXml" Target="../ink/ink18.xml"/><Relationship Id="rId5" Type="http://schemas.openxmlformats.org/officeDocument/2006/relationships/image" Target="../media/image3.png"/><Relationship Id="rId15" Type="http://schemas.openxmlformats.org/officeDocument/2006/relationships/image" Target="../media/image8.png"/><Relationship Id="rId23" Type="http://schemas.openxmlformats.org/officeDocument/2006/relationships/image" Target="../media/image12.png"/><Relationship Id="rId28" Type="http://schemas.openxmlformats.org/officeDocument/2006/relationships/customXml" Target="../ink/ink16.xml"/><Relationship Id="rId10" Type="http://schemas.openxmlformats.org/officeDocument/2006/relationships/customXml" Target="../ink/ink7.xml"/><Relationship Id="rId19" Type="http://schemas.openxmlformats.org/officeDocument/2006/relationships/image" Target="../media/image10.png"/><Relationship Id="rId31" Type="http://schemas.openxmlformats.org/officeDocument/2006/relationships/image" Target="../media/image16.png"/><Relationship Id="rId4" Type="http://schemas.openxmlformats.org/officeDocument/2006/relationships/customXml" Target="../ink/ink4.xml"/><Relationship Id="rId9" Type="http://schemas.openxmlformats.org/officeDocument/2006/relationships/image" Target="../media/image50.png"/><Relationship Id="rId14" Type="http://schemas.openxmlformats.org/officeDocument/2006/relationships/customXml" Target="../ink/ink9.xml"/><Relationship Id="rId22" Type="http://schemas.openxmlformats.org/officeDocument/2006/relationships/customXml" Target="../ink/ink13.xml"/><Relationship Id="rId27" Type="http://schemas.openxmlformats.org/officeDocument/2006/relationships/image" Target="../media/image14.png"/><Relationship Id="rId30" Type="http://schemas.openxmlformats.org/officeDocument/2006/relationships/customXml" Target="../ink/ink17.xml"/><Relationship Id="rId8" Type="http://schemas.openxmlformats.org/officeDocument/2006/relationships/customXml" Target="../ink/ink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package" Target="../embeddings/Microsoft_Excel_Worksheet.xlsx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ustomXml" Target="../ink/ink19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9.gif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customXml" Target="../ink/ink20.xml"/><Relationship Id="rId7" Type="http://schemas.openxmlformats.org/officeDocument/2006/relationships/customXml" Target="../ink/ink22.xml"/><Relationship Id="rId12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2.png"/><Relationship Id="rId11" Type="http://schemas.openxmlformats.org/officeDocument/2006/relationships/customXml" Target="../ink/ink24.xml"/><Relationship Id="rId5" Type="http://schemas.openxmlformats.org/officeDocument/2006/relationships/customXml" Target="../ink/ink21.xml"/><Relationship Id="rId10" Type="http://schemas.openxmlformats.org/officeDocument/2006/relationships/image" Target="../media/image24.png"/><Relationship Id="rId4" Type="http://schemas.openxmlformats.org/officeDocument/2006/relationships/image" Target="../media/image21.png"/><Relationship Id="rId9" Type="http://schemas.openxmlformats.org/officeDocument/2006/relationships/customXml" Target="../ink/ink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DF2D8793-7893-170E-8113-7FD8A22713C4}"/>
                  </a:ext>
                </a:extLst>
              </p14:cNvPr>
              <p14:cNvContentPartPr/>
              <p14:nvPr/>
            </p14:nvContentPartPr>
            <p14:xfrm>
              <a:off x="5679708" y="4780757"/>
              <a:ext cx="360" cy="3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DF2D8793-7893-170E-8113-7FD8A22713C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616708" y="4717757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22816E70-28C0-809B-D49F-5D06181EB9AF}"/>
                  </a:ext>
                </a:extLst>
              </p14:cNvPr>
              <p14:cNvContentPartPr/>
              <p14:nvPr/>
            </p14:nvContentPartPr>
            <p14:xfrm>
              <a:off x="5536068" y="4804157"/>
              <a:ext cx="214200" cy="10872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22816E70-28C0-809B-D49F-5D06181EB9A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473068" y="4741517"/>
                <a:ext cx="339840" cy="234360"/>
              </a:xfrm>
              <a:prstGeom prst="rect">
                <a:avLst/>
              </a:prstGeom>
            </p:spPr>
          </p:pic>
        </mc:Fallback>
      </mc:AlternateContent>
      <p:sp>
        <p:nvSpPr>
          <p:cNvPr id="828" name="Google Shape;828;p30"/>
          <p:cNvSpPr/>
          <p:nvPr/>
        </p:nvSpPr>
        <p:spPr>
          <a:xfrm>
            <a:off x="12812293" y="872774"/>
            <a:ext cx="144983" cy="272315"/>
          </a:xfrm>
          <a:custGeom>
            <a:avLst/>
            <a:gdLst/>
            <a:ahLst/>
            <a:cxnLst/>
            <a:rect l="l" t="t" r="r" b="b"/>
            <a:pathLst>
              <a:path w="739" h="1388" extrusionOk="0">
                <a:moveTo>
                  <a:pt x="36" y="1"/>
                </a:moveTo>
                <a:cubicBezTo>
                  <a:pt x="27" y="1"/>
                  <a:pt x="18" y="7"/>
                  <a:pt x="12" y="18"/>
                </a:cubicBezTo>
                <a:cubicBezTo>
                  <a:pt x="1" y="30"/>
                  <a:pt x="1" y="42"/>
                  <a:pt x="12" y="54"/>
                </a:cubicBezTo>
                <a:cubicBezTo>
                  <a:pt x="405" y="590"/>
                  <a:pt x="679" y="1352"/>
                  <a:pt x="703" y="1364"/>
                </a:cubicBezTo>
                <a:cubicBezTo>
                  <a:pt x="679" y="1388"/>
                  <a:pt x="715" y="1388"/>
                  <a:pt x="727" y="1388"/>
                </a:cubicBezTo>
                <a:cubicBezTo>
                  <a:pt x="739" y="1364"/>
                  <a:pt x="739" y="1352"/>
                  <a:pt x="739" y="1340"/>
                </a:cubicBezTo>
                <a:cubicBezTo>
                  <a:pt x="739" y="1328"/>
                  <a:pt x="453" y="554"/>
                  <a:pt x="60" y="18"/>
                </a:cubicBezTo>
                <a:cubicBezTo>
                  <a:pt x="54" y="7"/>
                  <a:pt x="45" y="1"/>
                  <a:pt x="36" y="1"/>
                </a:cubicBezTo>
                <a:close/>
              </a:path>
            </a:pathLst>
          </a:custGeom>
          <a:solidFill>
            <a:srgbClr val="FEF8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9" name="Google Shape;829;p30"/>
          <p:cNvSpPr/>
          <p:nvPr/>
        </p:nvSpPr>
        <p:spPr>
          <a:xfrm>
            <a:off x="12634741" y="984406"/>
            <a:ext cx="165975" cy="226210"/>
          </a:xfrm>
          <a:custGeom>
            <a:avLst/>
            <a:gdLst/>
            <a:ahLst/>
            <a:cxnLst/>
            <a:rect l="l" t="t" r="r" b="b"/>
            <a:pathLst>
              <a:path w="846" h="1153" extrusionOk="0">
                <a:moveTo>
                  <a:pt x="804" y="0"/>
                </a:moveTo>
                <a:cubicBezTo>
                  <a:pt x="798" y="0"/>
                  <a:pt x="792" y="3"/>
                  <a:pt x="786" y="9"/>
                </a:cubicBezTo>
                <a:cubicBezTo>
                  <a:pt x="751" y="21"/>
                  <a:pt x="179" y="497"/>
                  <a:pt x="1" y="1116"/>
                </a:cubicBezTo>
                <a:cubicBezTo>
                  <a:pt x="1" y="1128"/>
                  <a:pt x="1" y="1140"/>
                  <a:pt x="24" y="1152"/>
                </a:cubicBezTo>
                <a:cubicBezTo>
                  <a:pt x="24" y="1140"/>
                  <a:pt x="36" y="1140"/>
                  <a:pt x="60" y="1140"/>
                </a:cubicBezTo>
                <a:lnTo>
                  <a:pt x="72" y="1128"/>
                </a:lnTo>
                <a:cubicBezTo>
                  <a:pt x="251" y="533"/>
                  <a:pt x="822" y="57"/>
                  <a:pt x="822" y="57"/>
                </a:cubicBezTo>
                <a:cubicBezTo>
                  <a:pt x="846" y="45"/>
                  <a:pt x="846" y="21"/>
                  <a:pt x="822" y="9"/>
                </a:cubicBezTo>
                <a:cubicBezTo>
                  <a:pt x="816" y="3"/>
                  <a:pt x="810" y="0"/>
                  <a:pt x="804" y="0"/>
                </a:cubicBezTo>
                <a:close/>
              </a:path>
            </a:pathLst>
          </a:custGeom>
          <a:solidFill>
            <a:srgbClr val="FEF8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0" name="Google Shape;830;p30"/>
          <p:cNvSpPr/>
          <p:nvPr/>
        </p:nvSpPr>
        <p:spPr>
          <a:xfrm>
            <a:off x="12359096" y="2644566"/>
            <a:ext cx="116928" cy="53953"/>
          </a:xfrm>
          <a:custGeom>
            <a:avLst/>
            <a:gdLst/>
            <a:ahLst/>
            <a:cxnLst/>
            <a:rect l="l" t="t" r="r" b="b"/>
            <a:pathLst>
              <a:path w="596" h="275" fill="none" extrusionOk="0">
                <a:moveTo>
                  <a:pt x="1" y="274"/>
                </a:moveTo>
                <a:cubicBezTo>
                  <a:pt x="191" y="179"/>
                  <a:pt x="394" y="96"/>
                  <a:pt x="596" y="0"/>
                </a:cubicBezTo>
              </a:path>
            </a:pathLst>
          </a:custGeom>
          <a:noFill/>
          <a:ln w="4475" cap="rnd" cmpd="sng">
            <a:solidFill>
              <a:srgbClr val="2AB59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1" name="Google Shape;831;p30"/>
          <p:cNvSpPr txBox="1">
            <a:spLocks noGrp="1"/>
          </p:cNvSpPr>
          <p:nvPr>
            <p:ph type="ctrTitle"/>
          </p:nvPr>
        </p:nvSpPr>
        <p:spPr>
          <a:xfrm>
            <a:off x="900957" y="1108617"/>
            <a:ext cx="6551700" cy="215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Elevator</a:t>
            </a:r>
            <a:endParaRPr dirty="0"/>
          </a:p>
        </p:txBody>
      </p:sp>
      <p:sp>
        <p:nvSpPr>
          <p:cNvPr id="832" name="Google Shape;832;p30"/>
          <p:cNvSpPr txBox="1">
            <a:spLocks noGrp="1"/>
          </p:cNvSpPr>
          <p:nvPr>
            <p:ph type="subTitle" idx="1"/>
          </p:nvPr>
        </p:nvSpPr>
        <p:spPr>
          <a:xfrm>
            <a:off x="1009420" y="2819715"/>
            <a:ext cx="6551700" cy="46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Theory of Automata &amp; Formal Languages</a:t>
            </a:r>
            <a:endParaRPr dirty="0"/>
          </a:p>
        </p:txBody>
      </p:sp>
      <p:grpSp>
        <p:nvGrpSpPr>
          <p:cNvPr id="833" name="Google Shape;833;p30"/>
          <p:cNvGrpSpPr/>
          <p:nvPr/>
        </p:nvGrpSpPr>
        <p:grpSpPr>
          <a:xfrm>
            <a:off x="888012" y="1440674"/>
            <a:ext cx="300359" cy="299855"/>
            <a:chOff x="1466575" y="2391250"/>
            <a:chExt cx="59575" cy="59475"/>
          </a:xfrm>
        </p:grpSpPr>
        <p:sp>
          <p:nvSpPr>
            <p:cNvPr id="834" name="Google Shape;834;p30"/>
            <p:cNvSpPr/>
            <p:nvPr/>
          </p:nvSpPr>
          <p:spPr>
            <a:xfrm>
              <a:off x="1491600" y="2391250"/>
              <a:ext cx="9425" cy="59475"/>
            </a:xfrm>
            <a:custGeom>
              <a:avLst/>
              <a:gdLst/>
              <a:ahLst/>
              <a:cxnLst/>
              <a:rect l="l" t="t" r="r" b="b"/>
              <a:pathLst>
                <a:path w="377" h="2379" extrusionOk="0">
                  <a:moveTo>
                    <a:pt x="0" y="1"/>
                  </a:moveTo>
                  <a:lnTo>
                    <a:pt x="0" y="2379"/>
                  </a:lnTo>
                  <a:lnTo>
                    <a:pt x="377" y="2379"/>
                  </a:lnTo>
                  <a:lnTo>
                    <a:pt x="37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30"/>
            <p:cNvSpPr/>
            <p:nvPr/>
          </p:nvSpPr>
          <p:spPr>
            <a:xfrm>
              <a:off x="1466575" y="2416275"/>
              <a:ext cx="59575" cy="9425"/>
            </a:xfrm>
            <a:custGeom>
              <a:avLst/>
              <a:gdLst/>
              <a:ahLst/>
              <a:cxnLst/>
              <a:rect l="l" t="t" r="r" b="b"/>
              <a:pathLst>
                <a:path w="2383" h="377" extrusionOk="0">
                  <a:moveTo>
                    <a:pt x="1" y="1"/>
                  </a:moveTo>
                  <a:lnTo>
                    <a:pt x="1" y="377"/>
                  </a:lnTo>
                  <a:lnTo>
                    <a:pt x="2382" y="377"/>
                  </a:lnTo>
                  <a:lnTo>
                    <a:pt x="238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832;p30">
            <a:extLst>
              <a:ext uri="{FF2B5EF4-FFF2-40B4-BE49-F238E27FC236}">
                <a16:creationId xmlns:a16="http://schemas.microsoft.com/office/drawing/2014/main" id="{CFD74B89-4953-9121-2D3E-117074028F52}"/>
              </a:ext>
            </a:extLst>
          </p:cNvPr>
          <p:cNvSpPr txBox="1">
            <a:spLocks/>
          </p:cNvSpPr>
          <p:nvPr/>
        </p:nvSpPr>
        <p:spPr>
          <a:xfrm>
            <a:off x="286165" y="3801271"/>
            <a:ext cx="3456676" cy="1297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 algn="l"/>
            <a:r>
              <a:rPr lang="en-US" b="1" dirty="0"/>
              <a:t>     </a:t>
            </a:r>
            <a:r>
              <a:rPr lang="en-US" sz="2000" b="1" dirty="0"/>
              <a:t>Group:</a:t>
            </a:r>
            <a:endParaRPr lang="en-US" b="1" dirty="0"/>
          </a:p>
          <a:p>
            <a:pPr marL="0" indent="0" algn="l"/>
            <a:endParaRPr lang="en-US" b="1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dirty="0" err="1"/>
              <a:t>Nashra</a:t>
            </a:r>
            <a:r>
              <a:rPr lang="en-US" sz="1600" dirty="0"/>
              <a:t> Ghaffar </a:t>
            </a:r>
            <a:r>
              <a:rPr lang="en-US" sz="1600" i="1" dirty="0"/>
              <a:t>CT-20032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dirty="0"/>
              <a:t>Abdul </a:t>
            </a:r>
            <a:r>
              <a:rPr lang="en-US" sz="1600" dirty="0" err="1"/>
              <a:t>Rafay</a:t>
            </a:r>
            <a:r>
              <a:rPr lang="en-US" sz="1600" dirty="0"/>
              <a:t> </a:t>
            </a:r>
            <a:r>
              <a:rPr lang="en-US" sz="1600" i="1" dirty="0"/>
              <a:t>CT-20012</a:t>
            </a:r>
          </a:p>
        </p:txBody>
      </p:sp>
      <p:sp>
        <p:nvSpPr>
          <p:cNvPr id="3" name="Google Shape;832;p30">
            <a:extLst>
              <a:ext uri="{FF2B5EF4-FFF2-40B4-BE49-F238E27FC236}">
                <a16:creationId xmlns:a16="http://schemas.microsoft.com/office/drawing/2014/main" id="{8773F1AD-087B-4DB4-1423-B74A7BDF850D}"/>
              </a:ext>
            </a:extLst>
          </p:cNvPr>
          <p:cNvSpPr txBox="1">
            <a:spLocks/>
          </p:cNvSpPr>
          <p:nvPr/>
        </p:nvSpPr>
        <p:spPr>
          <a:xfrm>
            <a:off x="3127522" y="4503862"/>
            <a:ext cx="2986559" cy="4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dirty="0"/>
              <a:t>Anas bin Azim CT-20090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dirty="0"/>
              <a:t>Mustafa Munir CT-20302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44"/>
          <p:cNvSpPr txBox="1">
            <a:spLocks noGrp="1"/>
          </p:cNvSpPr>
          <p:nvPr>
            <p:ph type="title"/>
          </p:nvPr>
        </p:nvSpPr>
        <p:spPr>
          <a:xfrm>
            <a:off x="822000" y="1658157"/>
            <a:ext cx="7499700" cy="125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QUESTIONS ?</a:t>
            </a:r>
            <a:endParaRPr dirty="0"/>
          </a:p>
        </p:txBody>
      </p:sp>
      <p:sp>
        <p:nvSpPr>
          <p:cNvPr id="1082" name="Google Shape;1082;p44"/>
          <p:cNvSpPr txBox="1">
            <a:spLocks noGrp="1"/>
          </p:cNvSpPr>
          <p:nvPr>
            <p:ph type="subTitle" idx="1"/>
          </p:nvPr>
        </p:nvSpPr>
        <p:spPr>
          <a:xfrm flipH="1">
            <a:off x="822300" y="2899240"/>
            <a:ext cx="7499700" cy="39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If any, feel free to ask.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040762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599A2A0-945C-5A8F-C8CA-CF364DD6396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-221227" y="-1828885"/>
            <a:ext cx="9701757" cy="952466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18AC986-1811-B925-34B8-DE6F8E2E8D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8296" y="1253458"/>
            <a:ext cx="5029200" cy="3152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2811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p32"/>
          <p:cNvSpPr txBox="1">
            <a:spLocks noGrp="1"/>
          </p:cNvSpPr>
          <p:nvPr>
            <p:ph type="title" idx="9"/>
          </p:nvPr>
        </p:nvSpPr>
        <p:spPr>
          <a:xfrm>
            <a:off x="720000" y="387600"/>
            <a:ext cx="77040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847" name="Google Shape;847;p32"/>
          <p:cNvSpPr txBox="1">
            <a:spLocks noGrp="1"/>
          </p:cNvSpPr>
          <p:nvPr>
            <p:ph type="title"/>
          </p:nvPr>
        </p:nvSpPr>
        <p:spPr>
          <a:xfrm>
            <a:off x="2100875" y="1278011"/>
            <a:ext cx="10848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848" name="Google Shape;848;p32"/>
          <p:cNvSpPr txBox="1">
            <a:spLocks noGrp="1"/>
          </p:cNvSpPr>
          <p:nvPr>
            <p:ph type="subTitle" idx="1"/>
          </p:nvPr>
        </p:nvSpPr>
        <p:spPr>
          <a:xfrm>
            <a:off x="1234025" y="1849391"/>
            <a:ext cx="28185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DEFINITIONS</a:t>
            </a:r>
            <a:endParaRPr dirty="0"/>
          </a:p>
        </p:txBody>
      </p:sp>
      <p:sp>
        <p:nvSpPr>
          <p:cNvPr id="849" name="Google Shape;849;p32"/>
          <p:cNvSpPr txBox="1">
            <a:spLocks noGrp="1"/>
          </p:cNvSpPr>
          <p:nvPr>
            <p:ph type="subTitle" idx="2"/>
          </p:nvPr>
        </p:nvSpPr>
        <p:spPr>
          <a:xfrm>
            <a:off x="1234025" y="2249636"/>
            <a:ext cx="2818500" cy="59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Elevator &amp; NFA</a:t>
            </a:r>
            <a:endParaRPr dirty="0"/>
          </a:p>
        </p:txBody>
      </p:sp>
      <p:sp>
        <p:nvSpPr>
          <p:cNvPr id="850" name="Google Shape;850;p32"/>
          <p:cNvSpPr txBox="1">
            <a:spLocks noGrp="1"/>
          </p:cNvSpPr>
          <p:nvPr>
            <p:ph type="title" idx="3"/>
          </p:nvPr>
        </p:nvSpPr>
        <p:spPr>
          <a:xfrm>
            <a:off x="5958325" y="1278011"/>
            <a:ext cx="10848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851" name="Google Shape;851;p32"/>
          <p:cNvSpPr txBox="1">
            <a:spLocks noGrp="1"/>
          </p:cNvSpPr>
          <p:nvPr>
            <p:ph type="subTitle" idx="4"/>
          </p:nvPr>
        </p:nvSpPr>
        <p:spPr>
          <a:xfrm>
            <a:off x="5091475" y="1849391"/>
            <a:ext cx="28185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Working</a:t>
            </a:r>
            <a:endParaRPr dirty="0"/>
          </a:p>
        </p:txBody>
      </p:sp>
      <p:sp>
        <p:nvSpPr>
          <p:cNvPr id="852" name="Google Shape;852;p32"/>
          <p:cNvSpPr txBox="1">
            <a:spLocks noGrp="1"/>
          </p:cNvSpPr>
          <p:nvPr>
            <p:ph type="subTitle" idx="5"/>
          </p:nvPr>
        </p:nvSpPr>
        <p:spPr>
          <a:xfrm>
            <a:off x="5091475" y="2249636"/>
            <a:ext cx="2818500" cy="59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Working of elevator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using NFA</a:t>
            </a:r>
            <a:endParaRPr dirty="0"/>
          </a:p>
        </p:txBody>
      </p:sp>
      <p:sp>
        <p:nvSpPr>
          <p:cNvPr id="853" name="Google Shape;853;p32"/>
          <p:cNvSpPr txBox="1">
            <a:spLocks noGrp="1"/>
          </p:cNvSpPr>
          <p:nvPr>
            <p:ph type="title" idx="6"/>
          </p:nvPr>
        </p:nvSpPr>
        <p:spPr>
          <a:xfrm>
            <a:off x="2100875" y="3002952"/>
            <a:ext cx="10848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854" name="Google Shape;854;p32"/>
          <p:cNvSpPr txBox="1">
            <a:spLocks noGrp="1"/>
          </p:cNvSpPr>
          <p:nvPr>
            <p:ph type="subTitle" idx="7"/>
          </p:nvPr>
        </p:nvSpPr>
        <p:spPr>
          <a:xfrm>
            <a:off x="1234025" y="3574317"/>
            <a:ext cx="28185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EXPLAINATION</a:t>
            </a:r>
            <a:endParaRPr dirty="0"/>
          </a:p>
        </p:txBody>
      </p:sp>
      <p:sp>
        <p:nvSpPr>
          <p:cNvPr id="855" name="Google Shape;855;p32"/>
          <p:cNvSpPr txBox="1">
            <a:spLocks noGrp="1"/>
          </p:cNvSpPr>
          <p:nvPr>
            <p:ph type="subTitle" idx="8"/>
          </p:nvPr>
        </p:nvSpPr>
        <p:spPr>
          <a:xfrm>
            <a:off x="1234025" y="3974562"/>
            <a:ext cx="2818500" cy="59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Explanation of process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with assumptions</a:t>
            </a:r>
            <a:endParaRPr dirty="0"/>
          </a:p>
        </p:txBody>
      </p:sp>
      <p:sp>
        <p:nvSpPr>
          <p:cNvPr id="856" name="Google Shape;856;p32"/>
          <p:cNvSpPr txBox="1">
            <a:spLocks noGrp="1"/>
          </p:cNvSpPr>
          <p:nvPr>
            <p:ph type="title" idx="13"/>
          </p:nvPr>
        </p:nvSpPr>
        <p:spPr>
          <a:xfrm>
            <a:off x="5958325" y="3002952"/>
            <a:ext cx="10848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857" name="Google Shape;857;p32"/>
          <p:cNvSpPr txBox="1">
            <a:spLocks noGrp="1"/>
          </p:cNvSpPr>
          <p:nvPr>
            <p:ph type="subTitle" idx="14"/>
          </p:nvPr>
        </p:nvSpPr>
        <p:spPr>
          <a:xfrm>
            <a:off x="5091475" y="3574317"/>
            <a:ext cx="28185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RealWorld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Application</a:t>
            </a:r>
            <a:endParaRPr dirty="0"/>
          </a:p>
        </p:txBody>
      </p:sp>
      <p:sp>
        <p:nvSpPr>
          <p:cNvPr id="858" name="Google Shape;858;p32"/>
          <p:cNvSpPr txBox="1">
            <a:spLocks noGrp="1"/>
          </p:cNvSpPr>
          <p:nvPr>
            <p:ph type="subTitle" idx="15"/>
          </p:nvPr>
        </p:nvSpPr>
        <p:spPr>
          <a:xfrm>
            <a:off x="5091475" y="4145043"/>
            <a:ext cx="2818500" cy="59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Use of elevator</a:t>
            </a: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p33"/>
          <p:cNvSpPr txBox="1">
            <a:spLocks noGrp="1"/>
          </p:cNvSpPr>
          <p:nvPr>
            <p:ph type="subTitle" idx="1"/>
          </p:nvPr>
        </p:nvSpPr>
        <p:spPr>
          <a:xfrm>
            <a:off x="308489" y="668553"/>
            <a:ext cx="5477713" cy="11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An elevator or lift is a cable-assisted, hydraulic cylinder-assisted, or roller-track assisted machine that vertically transports people or freight between floors, levels, or decks of a building, vessel, or other structure.</a:t>
            </a:r>
            <a:endParaRPr sz="1400" dirty="0"/>
          </a:p>
        </p:txBody>
      </p:sp>
      <p:sp>
        <p:nvSpPr>
          <p:cNvPr id="864" name="Google Shape;864;p33"/>
          <p:cNvSpPr txBox="1">
            <a:spLocks noGrp="1"/>
          </p:cNvSpPr>
          <p:nvPr>
            <p:ph type="title"/>
          </p:nvPr>
        </p:nvSpPr>
        <p:spPr>
          <a:xfrm>
            <a:off x="293646" y="212998"/>
            <a:ext cx="4732500" cy="47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ELEVATOR</a:t>
            </a:r>
            <a:endParaRPr sz="3200" dirty="0"/>
          </a:p>
        </p:txBody>
      </p:sp>
      <p:sp>
        <p:nvSpPr>
          <p:cNvPr id="2" name="Google Shape;864;p33">
            <a:extLst>
              <a:ext uri="{FF2B5EF4-FFF2-40B4-BE49-F238E27FC236}">
                <a16:creationId xmlns:a16="http://schemas.microsoft.com/office/drawing/2014/main" id="{ECD85895-CBE3-0DDC-83D4-2FA6553FF278}"/>
              </a:ext>
            </a:extLst>
          </p:cNvPr>
          <p:cNvSpPr txBox="1">
            <a:spLocks/>
          </p:cNvSpPr>
          <p:nvPr/>
        </p:nvSpPr>
        <p:spPr>
          <a:xfrm>
            <a:off x="288648" y="3430886"/>
            <a:ext cx="4732500" cy="47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Orbitron"/>
              <a:buNone/>
              <a:defRPr sz="3600" b="1" i="0" u="none" strike="noStrike" cap="non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alanquin Dark"/>
              <a:buNone/>
              <a:defRPr sz="3200" b="1" i="0" u="none" strike="noStrike" cap="none">
                <a:solidFill>
                  <a:schemeClr val="lt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alanquin Dark"/>
              <a:buNone/>
              <a:defRPr sz="3200" b="1" i="0" u="none" strike="noStrike" cap="none">
                <a:solidFill>
                  <a:schemeClr val="lt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alanquin Dark"/>
              <a:buNone/>
              <a:defRPr sz="3200" b="1" i="0" u="none" strike="noStrike" cap="none">
                <a:solidFill>
                  <a:schemeClr val="lt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alanquin Dark"/>
              <a:buNone/>
              <a:defRPr sz="3200" b="1" i="0" u="none" strike="noStrike" cap="none">
                <a:solidFill>
                  <a:schemeClr val="lt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alanquin Dark"/>
              <a:buNone/>
              <a:defRPr sz="3200" b="1" i="0" u="none" strike="noStrike" cap="none">
                <a:solidFill>
                  <a:schemeClr val="lt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alanquin Dark"/>
              <a:buNone/>
              <a:defRPr sz="3200" b="1" i="0" u="none" strike="noStrike" cap="none">
                <a:solidFill>
                  <a:schemeClr val="lt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alanquin Dark"/>
              <a:buNone/>
              <a:defRPr sz="3200" b="1" i="0" u="none" strike="noStrike" cap="none">
                <a:solidFill>
                  <a:schemeClr val="lt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alanquin Dark"/>
              <a:buNone/>
              <a:defRPr sz="3200" b="1" i="0" u="none" strike="noStrike" cap="none">
                <a:solidFill>
                  <a:schemeClr val="lt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r>
              <a:rPr lang="en-US" sz="3200" dirty="0"/>
              <a:t>NFA</a:t>
            </a:r>
          </a:p>
          <a:p>
            <a:r>
              <a:rPr lang="en-US" sz="1200" dirty="0"/>
              <a:t>Non-Deterministic Finite Automata</a:t>
            </a:r>
          </a:p>
        </p:txBody>
      </p:sp>
      <p:sp>
        <p:nvSpPr>
          <p:cNvPr id="3" name="Google Shape;863;p33">
            <a:extLst>
              <a:ext uri="{FF2B5EF4-FFF2-40B4-BE49-F238E27FC236}">
                <a16:creationId xmlns:a16="http://schemas.microsoft.com/office/drawing/2014/main" id="{4DD1776D-B6A4-7544-51CB-F4EB04D57107}"/>
              </a:ext>
            </a:extLst>
          </p:cNvPr>
          <p:cNvSpPr txBox="1">
            <a:spLocks/>
          </p:cNvSpPr>
          <p:nvPr/>
        </p:nvSpPr>
        <p:spPr>
          <a:xfrm>
            <a:off x="303492" y="2207547"/>
            <a:ext cx="5477713" cy="1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/>
            <a:r>
              <a:rPr lang="en-US" sz="1400" dirty="0"/>
              <a:t>A finite state machine is a mathematical model of computation. It is an abstract machine that can be in exactly one of a finite number of states at any given time.</a:t>
            </a:r>
          </a:p>
        </p:txBody>
      </p:sp>
      <p:sp>
        <p:nvSpPr>
          <p:cNvPr id="4" name="Google Shape;864;p33">
            <a:extLst>
              <a:ext uri="{FF2B5EF4-FFF2-40B4-BE49-F238E27FC236}">
                <a16:creationId xmlns:a16="http://schemas.microsoft.com/office/drawing/2014/main" id="{09826300-1CAB-847A-ADAF-DE7037EDD9DF}"/>
              </a:ext>
            </a:extLst>
          </p:cNvPr>
          <p:cNvSpPr txBox="1">
            <a:spLocks/>
          </p:cNvSpPr>
          <p:nvPr/>
        </p:nvSpPr>
        <p:spPr>
          <a:xfrm>
            <a:off x="298641" y="1919381"/>
            <a:ext cx="5037857" cy="47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Orbitron"/>
              <a:buNone/>
              <a:defRPr sz="3600" b="1" i="0" u="none" strike="noStrike" cap="non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alanquin Dark"/>
              <a:buNone/>
              <a:defRPr sz="3200" b="1" i="0" u="none" strike="noStrike" cap="none">
                <a:solidFill>
                  <a:schemeClr val="lt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alanquin Dark"/>
              <a:buNone/>
              <a:defRPr sz="3200" b="1" i="0" u="none" strike="noStrike" cap="none">
                <a:solidFill>
                  <a:schemeClr val="lt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alanquin Dark"/>
              <a:buNone/>
              <a:defRPr sz="3200" b="1" i="0" u="none" strike="noStrike" cap="none">
                <a:solidFill>
                  <a:schemeClr val="lt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alanquin Dark"/>
              <a:buNone/>
              <a:defRPr sz="3200" b="1" i="0" u="none" strike="noStrike" cap="none">
                <a:solidFill>
                  <a:schemeClr val="lt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alanquin Dark"/>
              <a:buNone/>
              <a:defRPr sz="3200" b="1" i="0" u="none" strike="noStrike" cap="none">
                <a:solidFill>
                  <a:schemeClr val="lt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alanquin Dark"/>
              <a:buNone/>
              <a:defRPr sz="3200" b="1" i="0" u="none" strike="noStrike" cap="none">
                <a:solidFill>
                  <a:schemeClr val="lt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alanquin Dark"/>
              <a:buNone/>
              <a:defRPr sz="3200" b="1" i="0" u="none" strike="noStrike" cap="none">
                <a:solidFill>
                  <a:schemeClr val="lt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alanquin Dark"/>
              <a:buNone/>
              <a:defRPr sz="3200" b="1" i="0" u="none" strike="noStrike" cap="none">
                <a:solidFill>
                  <a:schemeClr val="lt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r>
              <a:rPr lang="en-US" sz="3200" dirty="0"/>
              <a:t>FINITE AUTOMATA</a:t>
            </a:r>
          </a:p>
        </p:txBody>
      </p:sp>
      <p:sp>
        <p:nvSpPr>
          <p:cNvPr id="5" name="Google Shape;863;p33">
            <a:extLst>
              <a:ext uri="{FF2B5EF4-FFF2-40B4-BE49-F238E27FC236}">
                <a16:creationId xmlns:a16="http://schemas.microsoft.com/office/drawing/2014/main" id="{C4AE0C3B-EB22-D5BC-B5AB-D65C4A3BF5D1}"/>
              </a:ext>
            </a:extLst>
          </p:cNvPr>
          <p:cNvSpPr txBox="1">
            <a:spLocks/>
          </p:cNvSpPr>
          <p:nvPr/>
        </p:nvSpPr>
        <p:spPr>
          <a:xfrm>
            <a:off x="283504" y="3710872"/>
            <a:ext cx="5477713" cy="1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/>
            <a:r>
              <a:rPr lang="en-US" sz="1400" dirty="0"/>
              <a:t>Finite automata are called NFA when there exist many paths for specific input from the current state to the next state.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34"/>
          <p:cNvSpPr/>
          <p:nvPr/>
        </p:nvSpPr>
        <p:spPr>
          <a:xfrm>
            <a:off x="5771213" y="891914"/>
            <a:ext cx="2314604" cy="3332186"/>
          </a:xfrm>
          <a:prstGeom prst="rect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1" name="Google Shape;871;p34"/>
          <p:cNvSpPr txBox="1">
            <a:spLocks noGrp="1"/>
          </p:cNvSpPr>
          <p:nvPr>
            <p:ph type="body" idx="1"/>
          </p:nvPr>
        </p:nvSpPr>
        <p:spPr>
          <a:xfrm>
            <a:off x="722375" y="1129950"/>
            <a:ext cx="4651599" cy="349451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indent="-285750"/>
            <a:r>
              <a:rPr lang="en-US" dirty="0"/>
              <a:t>The elevator will initially be in the </a:t>
            </a:r>
            <a:r>
              <a:rPr lang="en-US" b="1" i="1" dirty="0"/>
              <a:t>rest state.</a:t>
            </a:r>
          </a:p>
          <a:p>
            <a:pPr marL="285750" indent="-285750"/>
            <a:endParaRPr lang="en-US" b="1" i="1" dirty="0"/>
          </a:p>
          <a:p>
            <a:pPr marL="285750" indent="-285750"/>
            <a:r>
              <a:rPr lang="en-US" dirty="0"/>
              <a:t>As soon as we select a floor, gate will close now we have transitioned to </a:t>
            </a:r>
            <a:r>
              <a:rPr lang="en-US" b="1" i="1" dirty="0"/>
              <a:t>closed door</a:t>
            </a:r>
            <a:r>
              <a:rPr lang="en-US" dirty="0"/>
              <a:t> state.</a:t>
            </a:r>
          </a:p>
          <a:p>
            <a:pPr marL="285750" indent="-285750"/>
            <a:endParaRPr lang="en-US" dirty="0"/>
          </a:p>
          <a:p>
            <a:pPr marL="285750" indent="-285750"/>
            <a:r>
              <a:rPr lang="en-US" dirty="0"/>
              <a:t>Now the lift will either </a:t>
            </a:r>
            <a:r>
              <a:rPr lang="en-US" b="1" i="1" dirty="0"/>
              <a:t>move up</a:t>
            </a:r>
            <a:r>
              <a:rPr lang="en-US" dirty="0"/>
              <a:t> or </a:t>
            </a:r>
            <a:r>
              <a:rPr lang="en-US" b="1" i="1" dirty="0"/>
              <a:t>move down</a:t>
            </a:r>
            <a:r>
              <a:rPr lang="en-US" dirty="0"/>
              <a:t>, according to the selected floor.</a:t>
            </a:r>
          </a:p>
          <a:p>
            <a:pPr marL="285750" indent="-285750"/>
            <a:endParaRPr lang="en-US" dirty="0"/>
          </a:p>
          <a:p>
            <a:pPr marL="285750" indent="-285750"/>
            <a:r>
              <a:rPr lang="en-US" dirty="0"/>
              <a:t>As the elevator stops it will then transition to </a:t>
            </a:r>
            <a:r>
              <a:rPr lang="en-US" b="1" i="1" dirty="0"/>
              <a:t>arrived state </a:t>
            </a:r>
            <a:r>
              <a:rPr lang="en-US" dirty="0"/>
              <a:t>&amp; the door opens</a:t>
            </a:r>
            <a:r>
              <a:rPr lang="en-US" i="1" dirty="0"/>
              <a:t>.</a:t>
            </a:r>
            <a:r>
              <a:rPr lang="en-US" dirty="0"/>
              <a:t> </a:t>
            </a:r>
          </a:p>
          <a:p>
            <a:pPr marL="285750" indent="-285750"/>
            <a:endParaRPr lang="en-US" dirty="0"/>
          </a:p>
          <a:p>
            <a:pPr marL="285750" indent="-285750"/>
            <a:r>
              <a:rPr lang="en-US" dirty="0"/>
              <a:t>If there is a </a:t>
            </a:r>
            <a:r>
              <a:rPr lang="en-US" b="1" i="1" dirty="0"/>
              <a:t>next floor </a:t>
            </a:r>
            <a:r>
              <a:rPr lang="en-US" dirty="0"/>
              <a:t>selected the elevator’s gate then again closes, transitioning towards </a:t>
            </a:r>
            <a:r>
              <a:rPr lang="en-US" b="1" i="1" dirty="0"/>
              <a:t>closed door state.</a:t>
            </a:r>
          </a:p>
        </p:txBody>
      </p:sp>
      <p:sp>
        <p:nvSpPr>
          <p:cNvPr id="870" name="Google Shape;870;p3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Working Of Elevator</a:t>
            </a:r>
            <a:endParaRPr dirty="0"/>
          </a:p>
        </p:txBody>
      </p:sp>
      <p:grpSp>
        <p:nvGrpSpPr>
          <p:cNvPr id="873" name="Google Shape;873;p34"/>
          <p:cNvGrpSpPr/>
          <p:nvPr/>
        </p:nvGrpSpPr>
        <p:grpSpPr>
          <a:xfrm>
            <a:off x="4871894" y="4328240"/>
            <a:ext cx="3293462" cy="92817"/>
            <a:chOff x="819025" y="3822075"/>
            <a:chExt cx="891450" cy="25125"/>
          </a:xfrm>
        </p:grpSpPr>
        <p:sp>
          <p:nvSpPr>
            <p:cNvPr id="874" name="Google Shape;874;p34"/>
            <p:cNvSpPr/>
            <p:nvPr/>
          </p:nvSpPr>
          <p:spPr>
            <a:xfrm>
              <a:off x="819025" y="3822375"/>
              <a:ext cx="891450" cy="24825"/>
            </a:xfrm>
            <a:custGeom>
              <a:avLst/>
              <a:gdLst/>
              <a:ahLst/>
              <a:cxnLst/>
              <a:rect l="l" t="t" r="r" b="b"/>
              <a:pathLst>
                <a:path w="35658" h="993" extrusionOk="0">
                  <a:moveTo>
                    <a:pt x="12093" y="0"/>
                  </a:moveTo>
                  <a:lnTo>
                    <a:pt x="11244" y="849"/>
                  </a:lnTo>
                  <a:lnTo>
                    <a:pt x="0" y="849"/>
                  </a:lnTo>
                  <a:lnTo>
                    <a:pt x="0" y="993"/>
                  </a:lnTo>
                  <a:lnTo>
                    <a:pt x="11304" y="993"/>
                  </a:lnTo>
                  <a:lnTo>
                    <a:pt x="12153" y="144"/>
                  </a:lnTo>
                  <a:lnTo>
                    <a:pt x="35658" y="144"/>
                  </a:lnTo>
                  <a:lnTo>
                    <a:pt x="3565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34"/>
            <p:cNvSpPr/>
            <p:nvPr/>
          </p:nvSpPr>
          <p:spPr>
            <a:xfrm>
              <a:off x="1235525" y="3823575"/>
              <a:ext cx="134825" cy="14025"/>
            </a:xfrm>
            <a:custGeom>
              <a:avLst/>
              <a:gdLst/>
              <a:ahLst/>
              <a:cxnLst/>
              <a:rect l="l" t="t" r="r" b="b"/>
              <a:pathLst>
                <a:path w="5393" h="561" extrusionOk="0">
                  <a:moveTo>
                    <a:pt x="5348" y="0"/>
                  </a:moveTo>
                  <a:lnTo>
                    <a:pt x="4852" y="497"/>
                  </a:lnTo>
                  <a:lnTo>
                    <a:pt x="509" y="497"/>
                  </a:lnTo>
                  <a:lnTo>
                    <a:pt x="44" y="32"/>
                  </a:lnTo>
                  <a:lnTo>
                    <a:pt x="0" y="80"/>
                  </a:lnTo>
                  <a:lnTo>
                    <a:pt x="481" y="561"/>
                  </a:lnTo>
                  <a:lnTo>
                    <a:pt x="4876" y="561"/>
                  </a:lnTo>
                  <a:lnTo>
                    <a:pt x="5392" y="48"/>
                  </a:lnTo>
                  <a:lnTo>
                    <a:pt x="534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34"/>
            <p:cNvSpPr/>
            <p:nvPr/>
          </p:nvSpPr>
          <p:spPr>
            <a:xfrm>
              <a:off x="1027875" y="3822075"/>
              <a:ext cx="23125" cy="13525"/>
            </a:xfrm>
            <a:custGeom>
              <a:avLst/>
              <a:gdLst/>
              <a:ahLst/>
              <a:cxnLst/>
              <a:rect l="l" t="t" r="r" b="b"/>
              <a:pathLst>
                <a:path w="925" h="541" extrusionOk="0">
                  <a:moveTo>
                    <a:pt x="609" y="0"/>
                  </a:moveTo>
                  <a:lnTo>
                    <a:pt x="0" y="541"/>
                  </a:lnTo>
                  <a:lnTo>
                    <a:pt x="321" y="541"/>
                  </a:lnTo>
                  <a:lnTo>
                    <a:pt x="92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34"/>
            <p:cNvSpPr/>
            <p:nvPr/>
          </p:nvSpPr>
          <p:spPr>
            <a:xfrm>
              <a:off x="1042475" y="3822075"/>
              <a:ext cx="23150" cy="13525"/>
            </a:xfrm>
            <a:custGeom>
              <a:avLst/>
              <a:gdLst/>
              <a:ahLst/>
              <a:cxnLst/>
              <a:rect l="l" t="t" r="r" b="b"/>
              <a:pathLst>
                <a:path w="926" h="541" extrusionOk="0">
                  <a:moveTo>
                    <a:pt x="609" y="0"/>
                  </a:moveTo>
                  <a:lnTo>
                    <a:pt x="1" y="541"/>
                  </a:lnTo>
                  <a:lnTo>
                    <a:pt x="321" y="541"/>
                  </a:lnTo>
                  <a:lnTo>
                    <a:pt x="92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34"/>
            <p:cNvSpPr/>
            <p:nvPr/>
          </p:nvSpPr>
          <p:spPr>
            <a:xfrm>
              <a:off x="1057100" y="3822075"/>
              <a:ext cx="23125" cy="13525"/>
            </a:xfrm>
            <a:custGeom>
              <a:avLst/>
              <a:gdLst/>
              <a:ahLst/>
              <a:cxnLst/>
              <a:rect l="l" t="t" r="r" b="b"/>
              <a:pathLst>
                <a:path w="925" h="541" extrusionOk="0">
                  <a:moveTo>
                    <a:pt x="609" y="0"/>
                  </a:moveTo>
                  <a:lnTo>
                    <a:pt x="0" y="541"/>
                  </a:lnTo>
                  <a:lnTo>
                    <a:pt x="316" y="541"/>
                  </a:lnTo>
                  <a:lnTo>
                    <a:pt x="92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34"/>
            <p:cNvSpPr/>
            <p:nvPr/>
          </p:nvSpPr>
          <p:spPr>
            <a:xfrm>
              <a:off x="1071700" y="3822075"/>
              <a:ext cx="23150" cy="13525"/>
            </a:xfrm>
            <a:custGeom>
              <a:avLst/>
              <a:gdLst/>
              <a:ahLst/>
              <a:cxnLst/>
              <a:rect l="l" t="t" r="r" b="b"/>
              <a:pathLst>
                <a:path w="926" h="541" extrusionOk="0">
                  <a:moveTo>
                    <a:pt x="605" y="0"/>
                  </a:moveTo>
                  <a:lnTo>
                    <a:pt x="1" y="541"/>
                  </a:lnTo>
                  <a:lnTo>
                    <a:pt x="317" y="541"/>
                  </a:lnTo>
                  <a:lnTo>
                    <a:pt x="92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34"/>
            <p:cNvSpPr/>
            <p:nvPr/>
          </p:nvSpPr>
          <p:spPr>
            <a:xfrm>
              <a:off x="1086300" y="3822075"/>
              <a:ext cx="23150" cy="13525"/>
            </a:xfrm>
            <a:custGeom>
              <a:avLst/>
              <a:gdLst/>
              <a:ahLst/>
              <a:cxnLst/>
              <a:rect l="l" t="t" r="r" b="b"/>
              <a:pathLst>
                <a:path w="926" h="541" extrusionOk="0">
                  <a:moveTo>
                    <a:pt x="605" y="0"/>
                  </a:moveTo>
                  <a:lnTo>
                    <a:pt x="1" y="541"/>
                  </a:lnTo>
                  <a:lnTo>
                    <a:pt x="317" y="541"/>
                  </a:lnTo>
                  <a:lnTo>
                    <a:pt x="92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C179216A-BE53-9701-66E1-CFE30FF37A0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451142" y="-74952"/>
            <a:ext cx="51435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35"/>
          <p:cNvSpPr txBox="1">
            <a:spLocks noGrp="1"/>
          </p:cNvSpPr>
          <p:nvPr>
            <p:ph type="title" idx="4294967295"/>
          </p:nvPr>
        </p:nvSpPr>
        <p:spPr>
          <a:xfrm>
            <a:off x="-960895" y="0"/>
            <a:ext cx="6502400" cy="104933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NFA of Elevator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8171D43-3606-96AF-1868-818AAE1596A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161860" y="614363"/>
            <a:ext cx="4524375" cy="3914775"/>
          </a:xfrm>
          <a:prstGeom prst="rect">
            <a:avLst/>
          </a:prstGeom>
        </p:spPr>
      </p:pic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BDAB1C82-0B98-55DD-77B7-12F74F3C67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5117698"/>
              </p:ext>
            </p:extLst>
          </p:nvPr>
        </p:nvGraphicFramePr>
        <p:xfrm>
          <a:off x="1004805" y="927207"/>
          <a:ext cx="2691540" cy="2966720"/>
        </p:xfrm>
        <a:graphic>
          <a:graphicData uri="http://schemas.openxmlformats.org/drawingml/2006/table">
            <a:tbl>
              <a:tblPr firstRow="1" bandRow="1">
                <a:tableStyleId>{1071BF04-6416-4E3E-A75B-76842A8A6D9D}</a:tableStyleId>
              </a:tblPr>
              <a:tblGrid>
                <a:gridCol w="2213124">
                  <a:extLst>
                    <a:ext uri="{9D8B030D-6E8A-4147-A177-3AD203B41FA5}">
                      <a16:colId xmlns:a16="http://schemas.microsoft.com/office/drawing/2014/main" val="433210431"/>
                    </a:ext>
                  </a:extLst>
                </a:gridCol>
                <a:gridCol w="478416">
                  <a:extLst>
                    <a:ext uri="{9D8B030D-6E8A-4147-A177-3AD203B41FA5}">
                      <a16:colId xmlns:a16="http://schemas.microsoft.com/office/drawing/2014/main" val="14462067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Rest State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11764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Door Closed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1162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Moving 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MU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63588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Moving Down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14242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Arrived State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30687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Down Request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8726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Up Request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66710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Select Floor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7180271"/>
                  </a:ext>
                </a:extLst>
              </a:tr>
            </a:tbl>
          </a:graphicData>
        </a:graphic>
      </p:graphicFrame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AEF8AF95-3A48-1153-20A4-A3F0D43A64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022240"/>
              </p:ext>
            </p:extLst>
          </p:nvPr>
        </p:nvGraphicFramePr>
        <p:xfrm>
          <a:off x="1004807" y="3895133"/>
          <a:ext cx="2691539" cy="741680"/>
        </p:xfrm>
        <a:graphic>
          <a:graphicData uri="http://schemas.openxmlformats.org/drawingml/2006/table">
            <a:tbl>
              <a:tblPr firstRow="1" bandRow="1">
                <a:tableStyleId>{1071BF04-6416-4E3E-A75B-76842A8A6D9D}</a:tableStyleId>
              </a:tblPr>
              <a:tblGrid>
                <a:gridCol w="2211091">
                  <a:extLst>
                    <a:ext uri="{9D8B030D-6E8A-4147-A177-3AD203B41FA5}">
                      <a16:colId xmlns:a16="http://schemas.microsoft.com/office/drawing/2014/main" val="2583610236"/>
                    </a:ext>
                  </a:extLst>
                </a:gridCol>
                <a:gridCol w="480448">
                  <a:extLst>
                    <a:ext uri="{9D8B030D-6E8A-4147-A177-3AD203B41FA5}">
                      <a16:colId xmlns:a16="http://schemas.microsoft.com/office/drawing/2014/main" val="4580622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Next Floor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09138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Stopping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508929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B5F68E94-6AF3-1B3E-E25C-004DE2A07CFD}"/>
                  </a:ext>
                </a:extLst>
              </p14:cNvPr>
              <p14:cNvContentPartPr/>
              <p14:nvPr/>
            </p14:nvContentPartPr>
            <p14:xfrm>
              <a:off x="526839" y="2688864"/>
              <a:ext cx="295200" cy="132552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B5F68E94-6AF3-1B3E-E25C-004DE2A07CF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63839" y="2625864"/>
                <a:ext cx="420840" cy="14511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35"/>
          <p:cNvSpPr txBox="1">
            <a:spLocks noGrp="1"/>
          </p:cNvSpPr>
          <p:nvPr>
            <p:ph type="title" idx="4294967295"/>
          </p:nvPr>
        </p:nvSpPr>
        <p:spPr>
          <a:xfrm>
            <a:off x="333213" y="-147234"/>
            <a:ext cx="7524427" cy="104933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Testing of Elevator with Accepted String</a:t>
            </a:r>
            <a:endParaRPr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8171D43-3606-96AF-1868-818AAE1596A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914248" y="922149"/>
            <a:ext cx="3586531" cy="310329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76AE27F-647E-2D4B-551D-D8A591D78F48}"/>
              </a:ext>
            </a:extLst>
          </p:cNvPr>
          <p:cNvSpPr txBox="1"/>
          <p:nvPr/>
        </p:nvSpPr>
        <p:spPr>
          <a:xfrm>
            <a:off x="2642460" y="4455762"/>
            <a:ext cx="4858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S</a:t>
            </a:r>
            <a:r>
              <a:rPr lang="en-US" sz="800" dirty="0"/>
              <a:t>ACCEPTED    </a:t>
            </a:r>
            <a:r>
              <a:rPr lang="en-US" sz="1600" dirty="0"/>
              <a:t>=  { </a:t>
            </a:r>
            <a:r>
              <a:rPr lang="en-US" sz="1600" b="1" dirty="0"/>
              <a:t>SF DR SF ST NF UR ST , …}</a:t>
            </a:r>
            <a:endParaRPr lang="en-US" sz="800" b="1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6F1788A5-9820-CC28-D7FF-C582D92A1BBB}"/>
                  </a:ext>
                </a:extLst>
              </p14:cNvPr>
              <p14:cNvContentPartPr/>
              <p14:nvPr/>
            </p14:nvContentPartPr>
            <p14:xfrm>
              <a:off x="4664404" y="1146624"/>
              <a:ext cx="35604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6F1788A5-9820-CC28-D7FF-C582D92A1BB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610764" y="1038984"/>
                <a:ext cx="46368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A78E7675-8ACF-57EA-2DB5-6C140A05B6F1}"/>
                  </a:ext>
                </a:extLst>
              </p14:cNvPr>
              <p14:cNvContentPartPr/>
              <p14:nvPr/>
            </p14:nvContentPartPr>
            <p14:xfrm>
              <a:off x="4809844" y="1394664"/>
              <a:ext cx="30600" cy="5367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A78E7675-8ACF-57EA-2DB5-6C140A05B6F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756204" y="1286664"/>
                <a:ext cx="138240" cy="75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B41B50B7-811E-D065-D373-DE63BB8A351A}"/>
                  </a:ext>
                </a:extLst>
              </p14:cNvPr>
              <p14:cNvContentPartPr/>
              <p14:nvPr/>
            </p14:nvContentPartPr>
            <p14:xfrm>
              <a:off x="5137084" y="2239224"/>
              <a:ext cx="1014120" cy="2959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B41B50B7-811E-D065-D373-DE63BB8A351A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083444" y="2131224"/>
                <a:ext cx="1121760" cy="51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437F67C2-C869-2F77-5378-DEF3A0BE1BAD}"/>
                  </a:ext>
                </a:extLst>
              </p14:cNvPr>
              <p14:cNvContentPartPr/>
              <p14:nvPr/>
            </p14:nvContentPartPr>
            <p14:xfrm>
              <a:off x="5538484" y="2649984"/>
              <a:ext cx="482400" cy="3261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437F67C2-C869-2F77-5378-DEF3A0BE1BA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484844" y="2541984"/>
                <a:ext cx="590040" cy="54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C11EF7DC-A648-89F7-E384-4AB31E77B0AF}"/>
                  </a:ext>
                </a:extLst>
              </p14:cNvPr>
              <p14:cNvContentPartPr/>
              <p14:nvPr/>
            </p14:nvContentPartPr>
            <p14:xfrm>
              <a:off x="5113684" y="3091344"/>
              <a:ext cx="1008360" cy="57240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C11EF7DC-A648-89F7-E384-4AB31E77B0A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059684" y="2983704"/>
                <a:ext cx="1116000" cy="78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CFAB9A34-AF6A-9A44-B492-7FA7D1BEC178}"/>
                  </a:ext>
                </a:extLst>
              </p14:cNvPr>
              <p14:cNvContentPartPr/>
              <p14:nvPr/>
            </p14:nvContentPartPr>
            <p14:xfrm>
              <a:off x="2982484" y="1991184"/>
              <a:ext cx="1690200" cy="198468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CFAB9A34-AF6A-9A44-B492-7FA7D1BEC178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928844" y="1883544"/>
                <a:ext cx="1797840" cy="220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F74004BD-BCFF-446B-D088-671D89B5FFAE}"/>
                  </a:ext>
                </a:extLst>
              </p14:cNvPr>
              <p14:cNvContentPartPr/>
              <p14:nvPr/>
            </p14:nvContentPartPr>
            <p14:xfrm>
              <a:off x="3676924" y="2239224"/>
              <a:ext cx="887040" cy="37548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F74004BD-BCFF-446B-D088-671D89B5FFAE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623284" y="2131224"/>
                <a:ext cx="994680" cy="59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AFFF877F-A865-6531-831F-7DEAB7622A37}"/>
                  </a:ext>
                </a:extLst>
              </p14:cNvPr>
              <p14:cNvContentPartPr/>
              <p14:nvPr/>
            </p14:nvContentPartPr>
            <p14:xfrm>
              <a:off x="3742444" y="3146064"/>
              <a:ext cx="736920" cy="5122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AFFF877F-A865-6531-831F-7DEAB7622A37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688444" y="3038064"/>
                <a:ext cx="844560" cy="72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9940775C-B610-AA37-50CA-F70603C727B8}"/>
                  </a:ext>
                </a:extLst>
              </p14:cNvPr>
              <p14:cNvContentPartPr/>
              <p14:nvPr/>
            </p14:nvContentPartPr>
            <p14:xfrm>
              <a:off x="3920644" y="4610544"/>
              <a:ext cx="208800" cy="792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9940775C-B610-AA37-50CA-F70603C727B8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867004" y="4502544"/>
                <a:ext cx="316440" cy="22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4760874A-51EA-87C9-965A-B761125F8570}"/>
                  </a:ext>
                </a:extLst>
              </p14:cNvPr>
              <p14:cNvContentPartPr/>
              <p14:nvPr/>
            </p14:nvContentPartPr>
            <p14:xfrm>
              <a:off x="4277404" y="4641504"/>
              <a:ext cx="200880" cy="3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4760874A-51EA-87C9-965A-B761125F8570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223404" y="4533504"/>
                <a:ext cx="30852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E0DDB776-2622-0D99-515D-E4F476D0901D}"/>
                  </a:ext>
                </a:extLst>
              </p14:cNvPr>
              <p14:cNvContentPartPr/>
              <p14:nvPr/>
            </p14:nvContentPartPr>
            <p14:xfrm>
              <a:off x="4633804" y="4633944"/>
              <a:ext cx="169920" cy="3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E0DDB776-2622-0D99-515D-E4F476D0901D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580164" y="4525944"/>
                <a:ext cx="27756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EB184F7A-3AC8-7ADC-3BF5-9171C214F56F}"/>
                  </a:ext>
                </a:extLst>
              </p14:cNvPr>
              <p14:cNvContentPartPr/>
              <p14:nvPr/>
            </p14:nvContentPartPr>
            <p14:xfrm>
              <a:off x="4928284" y="4626384"/>
              <a:ext cx="171000" cy="75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EB184F7A-3AC8-7ADC-3BF5-9171C214F56F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874284" y="4518744"/>
                <a:ext cx="278640" cy="22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0349A4B3-5899-0FE6-2CB1-1BC62B0989FC}"/>
                  </a:ext>
                </a:extLst>
              </p14:cNvPr>
              <p14:cNvContentPartPr/>
              <p14:nvPr/>
            </p14:nvContentPartPr>
            <p14:xfrm>
              <a:off x="5253724" y="4610544"/>
              <a:ext cx="208800" cy="3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0349A4B3-5899-0FE6-2CB1-1BC62B0989FC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5199724" y="4502544"/>
                <a:ext cx="31644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0D0B463F-850F-DC0A-A4B0-EED2546995A3}"/>
                  </a:ext>
                </a:extLst>
              </p14:cNvPr>
              <p14:cNvContentPartPr/>
              <p14:nvPr/>
            </p14:nvContentPartPr>
            <p14:xfrm>
              <a:off x="5594644" y="4610544"/>
              <a:ext cx="185400" cy="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0D0B463F-850F-DC0A-A4B0-EED2546995A3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5540644" y="4502544"/>
                <a:ext cx="29304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D64F4231-33A7-76A5-5AB6-1C8B91472AF6}"/>
                  </a:ext>
                </a:extLst>
              </p14:cNvPr>
              <p14:cNvContentPartPr/>
              <p14:nvPr/>
            </p14:nvContentPartPr>
            <p14:xfrm>
              <a:off x="5927644" y="4610544"/>
              <a:ext cx="186840" cy="36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D64F4231-33A7-76A5-5AB6-1C8B91472AF6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5873644" y="4502544"/>
                <a:ext cx="294480" cy="21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76120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2CA7B-8B0C-0743-7F42-F0F103DE5C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148" y="387600"/>
            <a:ext cx="7704000" cy="592200"/>
          </a:xfrm>
        </p:spPr>
        <p:txBody>
          <a:bodyPr/>
          <a:lstStyle/>
          <a:p>
            <a:r>
              <a:rPr lang="en-US" dirty="0"/>
              <a:t>Transition Table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2CA35178-E516-0C6F-22A5-955EC90ADC7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04946167"/>
              </p:ext>
            </p:extLst>
          </p:nvPr>
        </p:nvGraphicFramePr>
        <p:xfrm>
          <a:off x="878033" y="1460090"/>
          <a:ext cx="7635972" cy="2903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3665176" imgH="1394275" progId="Excel.Sheet.12">
                  <p:embed/>
                </p:oleObj>
              </mc:Choice>
              <mc:Fallback>
                <p:oleObj name="Worksheet" r:id="rId2" imgW="3665176" imgH="1394275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78033" y="1460090"/>
                        <a:ext cx="7635972" cy="2903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32212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2EEC0C4B-8797-43A6-F68D-0B374E272904}"/>
                  </a:ext>
                </a:extLst>
              </p14:cNvPr>
              <p14:cNvContentPartPr/>
              <p14:nvPr/>
            </p14:nvContentPartPr>
            <p14:xfrm>
              <a:off x="960639" y="743064"/>
              <a:ext cx="518400" cy="6876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2EEC0C4B-8797-43A6-F68D-0B374E27290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97639" y="680424"/>
                <a:ext cx="644040" cy="194400"/>
              </a:xfrm>
              <a:prstGeom prst="rect">
                <a:avLst/>
              </a:prstGeom>
            </p:spPr>
          </p:pic>
        </mc:Fallback>
      </mc:AlternateContent>
      <p:sp>
        <p:nvSpPr>
          <p:cNvPr id="895" name="Google Shape;895;p36"/>
          <p:cNvSpPr txBox="1">
            <a:spLocks noGrp="1"/>
          </p:cNvSpPr>
          <p:nvPr>
            <p:ph type="title"/>
          </p:nvPr>
        </p:nvSpPr>
        <p:spPr>
          <a:xfrm>
            <a:off x="2126721" y="0"/>
            <a:ext cx="3579155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Assumptions</a:t>
            </a:r>
            <a:endParaRPr dirty="0"/>
          </a:p>
        </p:txBody>
      </p:sp>
      <p:sp>
        <p:nvSpPr>
          <p:cNvPr id="897" name="Google Shape;897;p36"/>
          <p:cNvSpPr txBox="1">
            <a:spLocks noGrp="1"/>
          </p:cNvSpPr>
          <p:nvPr>
            <p:ph type="subTitle" idx="4294967295"/>
          </p:nvPr>
        </p:nvSpPr>
        <p:spPr>
          <a:xfrm flipH="1">
            <a:off x="715295" y="1384709"/>
            <a:ext cx="7189839" cy="49371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indent="-285750"/>
            <a:r>
              <a:rPr lang="en-US" dirty="0"/>
              <a:t>Number of input of </a:t>
            </a:r>
            <a:r>
              <a:rPr lang="en-US" b="1" i="1" dirty="0"/>
              <a:t>Next Floor</a:t>
            </a:r>
            <a:r>
              <a:rPr lang="en-US" dirty="0"/>
              <a:t> will be equal to (n-1) times of </a:t>
            </a:r>
            <a:r>
              <a:rPr lang="en-US" b="1" i="1" dirty="0"/>
              <a:t>Select Floor </a:t>
            </a:r>
            <a:r>
              <a:rPr lang="en-US" dirty="0"/>
              <a:t>input.</a:t>
            </a:r>
          </a:p>
          <a:p>
            <a:pPr marL="285750" indent="-285750"/>
            <a:endParaRPr lang="en-US" dirty="0"/>
          </a:p>
          <a:p>
            <a:pPr marL="285750" indent="-285750"/>
            <a:r>
              <a:rPr lang="en-US" b="1" i="1" dirty="0"/>
              <a:t> </a:t>
            </a:r>
            <a:r>
              <a:rPr lang="en-US" dirty="0"/>
              <a:t>As the elevator stops we will reach to required floor. Here input is assumed as </a:t>
            </a:r>
            <a:r>
              <a:rPr lang="en-US" b="1" i="1" dirty="0"/>
              <a:t>stopping </a:t>
            </a:r>
            <a:r>
              <a:rPr lang="en-US" dirty="0"/>
              <a:t>which will transition to arrived state.</a:t>
            </a:r>
          </a:p>
          <a:p>
            <a:pPr marL="285750" indent="-285750"/>
            <a:endParaRPr lang="en-US" dirty="0"/>
          </a:p>
          <a:p>
            <a:pPr marL="285750" indent="-285750"/>
            <a:r>
              <a:rPr lang="en-US" b="1" dirty="0"/>
              <a:t>DFA </a:t>
            </a:r>
            <a:r>
              <a:rPr lang="en-US" dirty="0"/>
              <a:t>is not applicable according to the workflow of elevator.</a:t>
            </a:r>
          </a:p>
          <a:p>
            <a:pPr marL="285750" indent="-285750"/>
            <a:endParaRPr lang="en-US" b="1" dirty="0"/>
          </a:p>
          <a:p>
            <a:pPr marL="285750" indent="-285750"/>
            <a:r>
              <a:rPr lang="en-US" dirty="0"/>
              <a:t>Selecting a floor on</a:t>
            </a:r>
            <a:r>
              <a:rPr lang="en-US" b="1" dirty="0"/>
              <a:t> </a:t>
            </a:r>
            <a:r>
              <a:rPr lang="en-US" b="1" i="1" dirty="0"/>
              <a:t>Arrived State </a:t>
            </a:r>
            <a:r>
              <a:rPr lang="en-US" dirty="0"/>
              <a:t>will transition to door </a:t>
            </a:r>
            <a:r>
              <a:rPr lang="en-US" b="1" i="1" dirty="0"/>
              <a:t>closed state</a:t>
            </a:r>
            <a:r>
              <a:rPr lang="en-US" dirty="0"/>
              <a:t> as </a:t>
            </a:r>
            <a:r>
              <a:rPr lang="en-US" b="1" i="1" dirty="0"/>
              <a:t>Next Floor</a:t>
            </a:r>
          </a:p>
        </p:txBody>
      </p:sp>
      <p:sp>
        <p:nvSpPr>
          <p:cNvPr id="2" name="Google Shape;895;p36">
            <a:extLst>
              <a:ext uri="{FF2B5EF4-FFF2-40B4-BE49-F238E27FC236}">
                <a16:creationId xmlns:a16="http://schemas.microsoft.com/office/drawing/2014/main" id="{1993C7C3-8A26-CDCB-CD63-F525EBFC7099}"/>
              </a:ext>
            </a:extLst>
          </p:cNvPr>
          <p:cNvSpPr txBox="1">
            <a:spLocks/>
          </p:cNvSpPr>
          <p:nvPr/>
        </p:nvSpPr>
        <p:spPr>
          <a:xfrm>
            <a:off x="953515" y="2752008"/>
            <a:ext cx="3579155" cy="5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rbitron"/>
              <a:buNone/>
              <a:defRPr sz="3000" b="1" i="0" u="none" strike="noStrike" cap="non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bitron"/>
              <a:buNone/>
              <a:defRPr sz="3000" b="1" i="0" u="none" strike="noStrike" cap="none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bitron"/>
              <a:buNone/>
              <a:defRPr sz="3000" b="1" i="0" u="none" strike="noStrike" cap="none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bitron"/>
              <a:buNone/>
              <a:defRPr sz="3000" b="1" i="0" u="none" strike="noStrike" cap="none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bitron"/>
              <a:buNone/>
              <a:defRPr sz="3000" b="1" i="0" u="none" strike="noStrike" cap="none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bitron"/>
              <a:buNone/>
              <a:defRPr sz="3000" b="1" i="0" u="none" strike="noStrike" cap="none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bitron"/>
              <a:buNone/>
              <a:defRPr sz="3000" b="1" i="0" u="none" strike="noStrike" cap="none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bitron"/>
              <a:buNone/>
              <a:defRPr sz="3000" b="1" i="0" u="none" strike="noStrike" cap="none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bitron"/>
              <a:buNone/>
              <a:defRPr sz="3000" b="1" i="0" u="none" strike="noStrike" cap="none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pPr algn="l"/>
            <a:r>
              <a:rPr lang="en-US" dirty="0"/>
              <a:t>Tuples</a:t>
            </a:r>
          </a:p>
        </p:txBody>
      </p:sp>
      <p:sp>
        <p:nvSpPr>
          <p:cNvPr id="3" name="Google Shape;897;p36">
            <a:extLst>
              <a:ext uri="{FF2B5EF4-FFF2-40B4-BE49-F238E27FC236}">
                <a16:creationId xmlns:a16="http://schemas.microsoft.com/office/drawing/2014/main" id="{E5C827C4-80A8-9EDF-C3BB-6BCC5D6E23F3}"/>
              </a:ext>
            </a:extLst>
          </p:cNvPr>
          <p:cNvSpPr txBox="1">
            <a:spLocks/>
          </p:cNvSpPr>
          <p:nvPr/>
        </p:nvSpPr>
        <p:spPr>
          <a:xfrm flipH="1">
            <a:off x="705461" y="3200400"/>
            <a:ext cx="7189839" cy="24556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/>
              <a:buChar char="●"/>
              <a:defRPr sz="15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Char char="○"/>
              <a:defRPr sz="15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Char char="■"/>
              <a:defRPr sz="15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Char char="●"/>
              <a:defRPr sz="15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Char char="○"/>
              <a:defRPr sz="15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Char char="■"/>
              <a:defRPr sz="15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Char char="●"/>
              <a:defRPr sz="15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Char char="○"/>
              <a:defRPr sz="15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Char char="■"/>
              <a:defRPr sz="15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285750" indent="-285750"/>
            <a:r>
              <a:rPr lang="en-US" b="1" dirty="0"/>
              <a:t>Input Symbols </a:t>
            </a:r>
            <a:r>
              <a:rPr lang="el-GR" dirty="0"/>
              <a:t>Σ</a:t>
            </a:r>
            <a:r>
              <a:rPr lang="en-US" dirty="0"/>
              <a:t> = { SF, UR, DR, ST, NF }</a:t>
            </a:r>
          </a:p>
          <a:p>
            <a:pPr marL="285750" indent="-285750"/>
            <a:r>
              <a:rPr lang="en-US" b="1" dirty="0"/>
              <a:t>Initial State </a:t>
            </a:r>
            <a:r>
              <a:rPr lang="en-US" b="1" dirty="0">
                <a:sym typeface="Wingdings" panose="05000000000000000000" pitchFamily="2" charset="2"/>
              </a:rPr>
              <a:t> </a:t>
            </a:r>
            <a:r>
              <a:rPr lang="en-US" dirty="0">
                <a:sym typeface="Wingdings" panose="05000000000000000000" pitchFamily="2" charset="2"/>
              </a:rPr>
              <a:t>+Rest State (RS)</a:t>
            </a:r>
          </a:p>
          <a:p>
            <a:pPr marL="285750" indent="-285750"/>
            <a:r>
              <a:rPr lang="en-US" b="1" dirty="0">
                <a:sym typeface="Wingdings" panose="05000000000000000000" pitchFamily="2" charset="2"/>
              </a:rPr>
              <a:t>Final State</a:t>
            </a:r>
            <a:r>
              <a:rPr lang="en-US" b="1" dirty="0"/>
              <a:t> </a:t>
            </a:r>
            <a:r>
              <a:rPr lang="en-US" b="1" i="1" dirty="0"/>
              <a:t> </a:t>
            </a:r>
            <a:r>
              <a:rPr lang="en-US" dirty="0"/>
              <a:t>-Arrived State (AR)</a:t>
            </a:r>
          </a:p>
          <a:p>
            <a:pPr marL="285750" indent="-285750"/>
            <a:r>
              <a:rPr lang="en-US" b="1" dirty="0"/>
              <a:t>States </a:t>
            </a:r>
            <a:r>
              <a:rPr lang="en-US" dirty="0"/>
              <a:t>=</a:t>
            </a:r>
            <a:r>
              <a:rPr lang="en-US" b="1" dirty="0"/>
              <a:t> </a:t>
            </a:r>
            <a:r>
              <a:rPr lang="en-US" dirty="0"/>
              <a:t>{ RS, DC, MU, MD, AS }</a:t>
            </a:r>
          </a:p>
          <a:p>
            <a:pPr marL="285750" indent="-285750"/>
            <a:r>
              <a:rPr lang="en-US" b="1" dirty="0"/>
              <a:t>S</a:t>
            </a:r>
            <a:r>
              <a:rPr lang="en-US" sz="900" b="1" dirty="0"/>
              <a:t>ACCEPTED</a:t>
            </a:r>
            <a:r>
              <a:rPr lang="en-US" dirty="0"/>
              <a:t> = { SF DR SF ST NF UR ST, … }</a:t>
            </a:r>
          </a:p>
          <a:p>
            <a:pPr marL="285750" indent="-285750"/>
            <a:r>
              <a:rPr lang="en-US" b="1" dirty="0"/>
              <a:t>S</a:t>
            </a:r>
            <a:r>
              <a:rPr lang="en-US" sz="900" b="1" dirty="0"/>
              <a:t>REJECTED  </a:t>
            </a:r>
            <a:r>
              <a:rPr lang="en-US" dirty="0"/>
              <a:t>={ SF UR NF, … } </a:t>
            </a:r>
            <a:r>
              <a:rPr lang="en-US" sz="800" dirty="0"/>
              <a:t>(In case of DFA)</a:t>
            </a:r>
            <a:endParaRPr lang="en-US" dirty="0"/>
          </a:p>
          <a:p>
            <a:pPr marL="285750" indent="-285750"/>
            <a:endParaRPr lang="en-US" dirty="0"/>
          </a:p>
          <a:p>
            <a:pPr marL="285750" indent="-285750"/>
            <a:endParaRPr lang="en-US" b="1" dirty="0"/>
          </a:p>
          <a:p>
            <a:pPr marL="285750" indent="-285750"/>
            <a:endParaRPr 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8D21D95E-422C-A6E6-5355-A3BF48199B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5259" y="2595718"/>
            <a:ext cx="2763549" cy="2278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6D921A-30DB-8A2F-DF50-2BD0323FCB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348" y="498213"/>
            <a:ext cx="7704000" cy="592200"/>
          </a:xfrm>
        </p:spPr>
        <p:txBody>
          <a:bodyPr/>
          <a:lstStyle/>
          <a:p>
            <a:r>
              <a:rPr lang="en-US" dirty="0"/>
              <a:t>Real world use of Elevator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0E2A32-E5AB-FE84-BF4F-B19CD649C68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239882" y="1274812"/>
            <a:ext cx="4581525" cy="371475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DABD38F2-ACF8-20A3-C236-D2591562E6B3}"/>
                  </a:ext>
                </a:extLst>
              </p14:cNvPr>
              <p14:cNvContentPartPr/>
              <p14:nvPr/>
            </p14:nvContentPartPr>
            <p14:xfrm>
              <a:off x="4696956" y="1629045"/>
              <a:ext cx="456840" cy="154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DABD38F2-ACF8-20A3-C236-D2591562E6B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642956" y="1521405"/>
                <a:ext cx="564480" cy="23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7E883D2-8857-9937-1B1D-34E53D46A3F1}"/>
                  </a:ext>
                </a:extLst>
              </p14:cNvPr>
              <p14:cNvContentPartPr/>
              <p14:nvPr/>
            </p14:nvContentPartPr>
            <p14:xfrm>
              <a:off x="5581116" y="2057085"/>
              <a:ext cx="46440" cy="5382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7E883D2-8857-9937-1B1D-34E53D46A3F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527116" y="1949445"/>
                <a:ext cx="154080" cy="75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9679A33E-D322-D683-5DC4-326881A641F1}"/>
                  </a:ext>
                </a:extLst>
              </p14:cNvPr>
              <p14:cNvContentPartPr/>
              <p14:nvPr/>
            </p14:nvContentPartPr>
            <p14:xfrm>
              <a:off x="5972796" y="3052485"/>
              <a:ext cx="1393200" cy="11080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9679A33E-D322-D683-5DC4-326881A641F1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918796" y="2944485"/>
                <a:ext cx="1500840" cy="132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D9725AAF-5590-2396-1971-CB8A38EBAD2E}"/>
                  </a:ext>
                </a:extLst>
              </p14:cNvPr>
              <p14:cNvContentPartPr/>
              <p14:nvPr/>
            </p14:nvContentPartPr>
            <p14:xfrm>
              <a:off x="5862276" y="2543445"/>
              <a:ext cx="1858680" cy="18432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D9725AAF-5590-2396-1971-CB8A38EBAD2E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808636" y="2435445"/>
                <a:ext cx="1966320" cy="205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EF8FE6AB-9960-6349-D979-11A80F0DC273}"/>
                  </a:ext>
                </a:extLst>
              </p14:cNvPr>
              <p14:cNvContentPartPr/>
              <p14:nvPr/>
            </p14:nvContentPartPr>
            <p14:xfrm>
              <a:off x="4989996" y="3340125"/>
              <a:ext cx="304920" cy="8107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EF8FE6AB-9960-6349-D979-11A80F0DC273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935996" y="3232485"/>
                <a:ext cx="412560" cy="1026360"/>
              </a:xfrm>
              <a:prstGeom prst="rect">
                <a:avLst/>
              </a:prstGeom>
            </p:spPr>
          </p:pic>
        </mc:Fallback>
      </mc:AlternateContent>
      <p:graphicFrame>
        <p:nvGraphicFramePr>
          <p:cNvPr id="12" name="Table 12">
            <a:extLst>
              <a:ext uri="{FF2B5EF4-FFF2-40B4-BE49-F238E27FC236}">
                <a16:creationId xmlns:a16="http://schemas.microsoft.com/office/drawing/2014/main" id="{224B4E93-4B79-63A8-AF61-E4A3054F30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6746123"/>
              </p:ext>
            </p:extLst>
          </p:nvPr>
        </p:nvGraphicFramePr>
        <p:xfrm>
          <a:off x="484238" y="2560279"/>
          <a:ext cx="1853381" cy="1854200"/>
        </p:xfrm>
        <a:graphic>
          <a:graphicData uri="http://schemas.openxmlformats.org/drawingml/2006/table">
            <a:tbl>
              <a:tblPr firstRow="1" bandRow="1">
                <a:tableStyleId>{1071BF04-6416-4E3E-A75B-76842A8A6D9D}</a:tableStyleId>
              </a:tblPr>
              <a:tblGrid>
                <a:gridCol w="1312230">
                  <a:extLst>
                    <a:ext uri="{9D8B030D-6E8A-4147-A177-3AD203B41FA5}">
                      <a16:colId xmlns:a16="http://schemas.microsoft.com/office/drawing/2014/main" val="3855070609"/>
                    </a:ext>
                  </a:extLst>
                </a:gridCol>
                <a:gridCol w="541151">
                  <a:extLst>
                    <a:ext uri="{9D8B030D-6E8A-4147-A177-3AD203B41FA5}">
                      <a16:colId xmlns:a16="http://schemas.microsoft.com/office/drawing/2014/main" val="915726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Rest State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41650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Door Closed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36637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Select Floor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78747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Moving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40927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Next Floor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28503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51779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he Evolution of Invention in Canada Thesis by Slidesgo">
  <a:themeElements>
    <a:clrScheme name="Simple Light">
      <a:dk1>
        <a:srgbClr val="E3EEED"/>
      </a:dk1>
      <a:lt1>
        <a:srgbClr val="383536"/>
      </a:lt1>
      <a:dk2>
        <a:srgbClr val="FC2E12"/>
      </a:dk2>
      <a:lt2>
        <a:srgbClr val="C1D6CE"/>
      </a:lt2>
      <a:accent1>
        <a:srgbClr val="64818C"/>
      </a:accent1>
      <a:accent2>
        <a:srgbClr val="DD4815"/>
      </a:accent2>
      <a:accent3>
        <a:srgbClr val="24A364"/>
      </a:accent3>
      <a:accent4>
        <a:srgbClr val="FFFFFF"/>
      </a:accent4>
      <a:accent5>
        <a:srgbClr val="FFFFFF"/>
      </a:accent5>
      <a:accent6>
        <a:srgbClr val="FFFFFF"/>
      </a:accent6>
      <a:hlink>
        <a:srgbClr val="38353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231</TotalTime>
  <Words>462</Words>
  <Application>Microsoft Office PowerPoint</Application>
  <PresentationFormat>On-screen Show (16:9)</PresentationFormat>
  <Paragraphs>94</Paragraphs>
  <Slides>11</Slides>
  <Notes>8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Orbitron</vt:lpstr>
      <vt:lpstr>Fredoka One</vt:lpstr>
      <vt:lpstr>Roboto</vt:lpstr>
      <vt:lpstr>Arial</vt:lpstr>
      <vt:lpstr>Palanquin Dark</vt:lpstr>
      <vt:lpstr>The Evolution of Invention in Canada Thesis by Slidesgo</vt:lpstr>
      <vt:lpstr>Worksheet</vt:lpstr>
      <vt:lpstr>Elevator</vt:lpstr>
      <vt:lpstr>TABLE OF CONTENTS</vt:lpstr>
      <vt:lpstr>ELEVATOR</vt:lpstr>
      <vt:lpstr>Working Of Elevator</vt:lpstr>
      <vt:lpstr>NFA of Elevator</vt:lpstr>
      <vt:lpstr>Testing of Elevator with Accepted String</vt:lpstr>
      <vt:lpstr>Transition Table</vt:lpstr>
      <vt:lpstr>Assumptions</vt:lpstr>
      <vt:lpstr>Real world use of Elevator</vt:lpstr>
      <vt:lpstr>QUESTIONS ?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Elevator</dc:title>
  <cp:lastModifiedBy>Mustafa Munir</cp:lastModifiedBy>
  <cp:revision>30</cp:revision>
  <dcterms:modified xsi:type="dcterms:W3CDTF">2023-01-01T06:18:56Z</dcterms:modified>
</cp:coreProperties>
</file>